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033" autoAdjust="0"/>
  </p:normalViewPr>
  <p:slideViewPr>
    <p:cSldViewPr snapToGrid="0" showGuides="1">
      <p:cViewPr varScale="1">
        <p:scale>
          <a:sx n="102" d="100"/>
          <a:sy n="102" d="100"/>
        </p:scale>
        <p:origin x="42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62402" y="3063420"/>
            <a:ext cx="10359038" cy="1947333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VIII DUATLÓN DE CARRETERA CIUDAD REAL</a:t>
            </a:r>
            <a:endParaRPr lang="es-ES" sz="4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CAC4A239-51C9-1818-3E7E-4BDF33C32A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4849" y="189788"/>
            <a:ext cx="1923416" cy="227349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5C3C6EA-4775-1D1E-E04F-3033B065D30C}"/>
              </a:ext>
            </a:extLst>
          </p:cNvPr>
          <p:cNvSpPr txBox="1"/>
          <p:nvPr/>
        </p:nvSpPr>
        <p:spPr>
          <a:xfrm>
            <a:off x="2154732" y="5727115"/>
            <a:ext cx="10580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Domingo 17/03/2024 a partir de las 10:00 horas </a:t>
            </a:r>
            <a:endParaRPr lang="es-E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3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6662DA7F-7D51-0E05-5101-2C346E48E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9" y="123301"/>
            <a:ext cx="1908213" cy="1847248"/>
          </a:xfrm>
          <a:prstGeom prst="rect">
            <a:avLst/>
          </a:prstGeom>
        </p:spPr>
      </p:pic>
      <p:pic>
        <p:nvPicPr>
          <p:cNvPr id="4" name="Imagen 3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E3522055-12E4-99F3-A4E0-A5A4BAA1B8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271" y="1970549"/>
            <a:ext cx="8337756" cy="4582321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E5E211CD-1DFA-773A-CA95-9CB522AEF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761" y="218621"/>
            <a:ext cx="1583289" cy="15832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91F59B-89C8-F4F0-CB2C-A540C2A0319B}"/>
              </a:ext>
            </a:extLst>
          </p:cNvPr>
          <p:cNvSpPr txBox="1"/>
          <p:nvPr/>
        </p:nvSpPr>
        <p:spPr>
          <a:xfrm>
            <a:off x="3097422" y="471656"/>
            <a:ext cx="5997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/>
              <a:t>2º TRAMO DE CARRERA A PIE </a:t>
            </a:r>
          </a:p>
          <a:p>
            <a:pPr algn="ctr"/>
            <a:r>
              <a:rPr lang="es-ES" sz="3200" b="1" dirty="0"/>
              <a:t>(1 VUELTA DE 2,5 KM)</a:t>
            </a:r>
          </a:p>
        </p:txBody>
      </p:sp>
    </p:spTree>
    <p:extLst>
      <p:ext uri="{BB962C8B-B14F-4D97-AF65-F5344CB8AC3E}">
        <p14:creationId xmlns:p14="http://schemas.microsoft.com/office/powerpoint/2010/main" val="151751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6662DA7F-7D51-0E05-5101-2C346E48E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9" y="123301"/>
            <a:ext cx="1908213" cy="1847248"/>
          </a:xfrm>
          <a:prstGeom prst="rect">
            <a:avLst/>
          </a:prstGeom>
        </p:spPr>
      </p:pic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58D9AEDD-743A-8105-76FA-16ACBC76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265" y="326774"/>
            <a:ext cx="1747832" cy="1747832"/>
          </a:xfrm>
          <a:prstGeom prst="rect">
            <a:avLst/>
          </a:prstGeom>
        </p:spPr>
      </p:pic>
      <p:pic>
        <p:nvPicPr>
          <p:cNvPr id="8" name="Imagen 7" descr="Imagen que contiene tren, camioneta, hombre, camión&#10;&#10;Descripción generada automáticamente">
            <a:extLst>
              <a:ext uri="{FF2B5EF4-FFF2-40B4-BE49-F238E27FC236}">
                <a16:creationId xmlns:a16="http://schemas.microsoft.com/office/drawing/2014/main" id="{9D08551D-7894-0796-E181-EDDF54BA6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662" y="2182761"/>
            <a:ext cx="8366705" cy="435569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F0D4608-F971-1044-9CCE-6F33834E30C1}"/>
              </a:ext>
            </a:extLst>
          </p:cNvPr>
          <p:cNvSpPr txBox="1"/>
          <p:nvPr/>
        </p:nvSpPr>
        <p:spPr>
          <a:xfrm>
            <a:off x="2812026" y="639097"/>
            <a:ext cx="6241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ÚLTIMA VUELTA Y LLEGADA A META</a:t>
            </a:r>
          </a:p>
        </p:txBody>
      </p:sp>
    </p:spTree>
    <p:extLst>
      <p:ext uri="{BB962C8B-B14F-4D97-AF65-F5344CB8AC3E}">
        <p14:creationId xmlns:p14="http://schemas.microsoft.com/office/powerpoint/2010/main" val="10342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6662DA7F-7D51-0E05-5101-2C346E48E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9" y="123301"/>
            <a:ext cx="1908213" cy="1847248"/>
          </a:xfrm>
          <a:prstGeom prst="rect">
            <a:avLst/>
          </a:prstGeom>
        </p:spPr>
      </p:pic>
      <p:pic>
        <p:nvPicPr>
          <p:cNvPr id="4" name="Imagen 3" descr="Imagen que contiene Mapa&#10;&#10;Descripción generada automáticamente">
            <a:extLst>
              <a:ext uri="{FF2B5EF4-FFF2-40B4-BE49-F238E27FC236}">
                <a16:creationId xmlns:a16="http://schemas.microsoft.com/office/drawing/2014/main" id="{341D870F-8505-F50D-F2A2-457669C8E6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673" y="1970548"/>
            <a:ext cx="8156448" cy="45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9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6662DA7F-7D51-0E05-5101-2C346E48E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9" y="123301"/>
            <a:ext cx="1908213" cy="18472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EAB80CA-4321-AF10-B8B5-1FE1C15AD707}"/>
              </a:ext>
            </a:extLst>
          </p:cNvPr>
          <p:cNvSpPr txBox="1"/>
          <p:nvPr/>
        </p:nvSpPr>
        <p:spPr>
          <a:xfrm>
            <a:off x="2100843" y="3243072"/>
            <a:ext cx="7563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MUCHA SUERTE A TODOS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560BEA-9E00-86AA-4217-0959EE8B2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616" y="5494895"/>
            <a:ext cx="1107583" cy="10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C7EA23E-9DBC-DC97-6B45-198138CE4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49" y="67317"/>
            <a:ext cx="1908213" cy="18472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3A427EB-2937-C6B1-CCAE-382E1762E04A}"/>
              </a:ext>
            </a:extLst>
          </p:cNvPr>
          <p:cNvSpPr txBox="1"/>
          <p:nvPr/>
        </p:nvSpPr>
        <p:spPr>
          <a:xfrm>
            <a:off x="3725246" y="4609404"/>
            <a:ext cx="82832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Km de carrera a pie (2 vueltas al circuito), </a:t>
            </a:r>
          </a:p>
          <a:p>
            <a:r>
              <a:rPr lang="es-ES" sz="28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Km de ciclismo de carretera (3 vueltas al circuito) y </a:t>
            </a:r>
          </a:p>
          <a:p>
            <a:r>
              <a:rPr lang="es-ES" sz="28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2.5 Km de carrera a pie (1 vuelta al circuito). </a:t>
            </a:r>
            <a:endParaRPr lang="es-E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C8B0D5-380C-3D67-94F7-DAA3224A28E0}"/>
              </a:ext>
            </a:extLst>
          </p:cNvPr>
          <p:cNvSpPr txBox="1"/>
          <p:nvPr/>
        </p:nvSpPr>
        <p:spPr>
          <a:xfrm>
            <a:off x="188945" y="2619183"/>
            <a:ext cx="9458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participantes recorrerán las siguientes distancias: </a:t>
            </a:r>
            <a:endParaRPr lang="es-E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3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7E62456-197B-0B65-1C55-9536FA195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80" y="95308"/>
            <a:ext cx="1908213" cy="18472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71B91D-4E90-BC55-1906-53CE501A1A60}"/>
              </a:ext>
            </a:extLst>
          </p:cNvPr>
          <p:cNvSpPr txBox="1"/>
          <p:nvPr/>
        </p:nvSpPr>
        <p:spPr>
          <a:xfrm>
            <a:off x="1995993" y="2023446"/>
            <a:ext cx="871245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CRONOLOGÍA DE LAS PRUEBAS. </a:t>
            </a:r>
          </a:p>
          <a:p>
            <a:r>
              <a:rPr lang="es-ES" sz="1800" b="1" i="0" u="none" strike="noStrike" baseline="0" dirty="0">
                <a:latin typeface="Arial" panose="020B0604020202020204" pitchFamily="34" charset="0"/>
              </a:rPr>
              <a:t>VII Duatlón de Carretera Ciudad Real. (23/04/2024) </a:t>
            </a:r>
            <a:endParaRPr lang="es-ES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s-E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.-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08:00 Entrega de Dorsales y Chip. </a:t>
            </a:r>
          </a:p>
          <a:p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.-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08:30 Reunión de coordinadores y voluntarios de tráfico. </a:t>
            </a:r>
          </a:p>
          <a:p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.-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09:00 Apertura de Box. </a:t>
            </a:r>
          </a:p>
          <a:p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.-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09:30 Voluntarios en puestos de tráfico. </a:t>
            </a:r>
          </a:p>
          <a:p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.-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09:50 Charla técnica de la organización a los participantes. </a:t>
            </a:r>
          </a:p>
          <a:p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.-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10:00 Salida de la prueba. </a:t>
            </a:r>
          </a:p>
          <a:p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.-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10:00 a 11:30 horas, circuito cerrado para la bici, a partir de esa hora el participante que esté en el recorrido deberá atenerse a las normas de circulación conforme a la legislación vigente. </a:t>
            </a:r>
            <a:endParaRPr lang="es-E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.-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12:15 Corte de tiempo en meta. </a:t>
            </a:r>
          </a:p>
          <a:p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.-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12:15 Entrega de Bicis en Box. </a:t>
            </a:r>
          </a:p>
          <a:p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.- 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12:20 Entrega de Premios. </a:t>
            </a:r>
          </a:p>
        </p:txBody>
      </p:sp>
    </p:spTree>
    <p:extLst>
      <p:ext uri="{BB962C8B-B14F-4D97-AF65-F5344CB8AC3E}">
        <p14:creationId xmlns:p14="http://schemas.microsoft.com/office/powerpoint/2010/main" val="279095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E243485-24C9-E053-D151-5D087FCA1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49" y="123301"/>
            <a:ext cx="1908213" cy="1847248"/>
          </a:xfrm>
          <a:prstGeom prst="rect">
            <a:avLst/>
          </a:prstGeom>
        </p:spPr>
      </p:pic>
      <p:pic>
        <p:nvPicPr>
          <p:cNvPr id="5" name="Imagen 4" descr="Gráfico">
            <a:extLst>
              <a:ext uri="{FF2B5EF4-FFF2-40B4-BE49-F238E27FC236}">
                <a16:creationId xmlns:a16="http://schemas.microsoft.com/office/drawing/2014/main" id="{F24CB42B-EB73-E75D-E3FF-CD97016C4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239" y="894152"/>
            <a:ext cx="9468464" cy="58220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4853EAC-FD7C-A925-23BB-74C96515EA1F}"/>
              </a:ext>
            </a:extLst>
          </p:cNvPr>
          <p:cNvSpPr txBox="1"/>
          <p:nvPr/>
        </p:nvSpPr>
        <p:spPr>
          <a:xfrm>
            <a:off x="2389239" y="141825"/>
            <a:ext cx="845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PLANO GENERAL DEL DUATLÓN DE CIUDAD REAL</a:t>
            </a:r>
          </a:p>
        </p:txBody>
      </p:sp>
    </p:spTree>
    <p:extLst>
      <p:ext uri="{BB962C8B-B14F-4D97-AF65-F5344CB8AC3E}">
        <p14:creationId xmlns:p14="http://schemas.microsoft.com/office/powerpoint/2010/main" val="396873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F549440-9BB9-5FC7-BEA1-2CD31B02E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49" y="123301"/>
            <a:ext cx="1908213" cy="1847248"/>
          </a:xfrm>
          <a:prstGeom prst="rect">
            <a:avLst/>
          </a:prstGeom>
        </p:spPr>
      </p:pic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1E5F2D3D-BB24-A040-4691-0EFDE921F5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581" y="1591666"/>
            <a:ext cx="8614044" cy="481273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BB0728-D0F8-3DD1-4771-4DAFDD78874F}"/>
              </a:ext>
            </a:extLst>
          </p:cNvPr>
          <p:cNvSpPr txBox="1"/>
          <p:nvPr/>
        </p:nvSpPr>
        <p:spPr>
          <a:xfrm>
            <a:off x="3842239" y="306112"/>
            <a:ext cx="53719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1er TRAMO DE CARRERA A PIE</a:t>
            </a:r>
          </a:p>
          <a:p>
            <a:pPr algn="ctr"/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 VUELTAS DE 2,5 KM)</a:t>
            </a: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4C712FAE-14EF-B65F-A16A-FED680950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18" y="2210513"/>
            <a:ext cx="1901977" cy="19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3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581310FC-EC4E-DB0E-0A11-9D6D95DBE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9" y="123301"/>
            <a:ext cx="1908213" cy="1847248"/>
          </a:xfrm>
          <a:prstGeom prst="rect">
            <a:avLst/>
          </a:prstGeom>
        </p:spPr>
      </p:pic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D9064748-37E3-EB22-F81D-2DC73129F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9" y="2225914"/>
            <a:ext cx="2055150" cy="20551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FB52C8-CE7A-2DE7-FE54-FF68DB24A33E}"/>
              </a:ext>
            </a:extLst>
          </p:cNvPr>
          <p:cNvSpPr txBox="1"/>
          <p:nvPr/>
        </p:nvSpPr>
        <p:spPr>
          <a:xfrm>
            <a:off x="2532540" y="156707"/>
            <a:ext cx="85231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DETALLE SALIDA 1ª CARRERA A PIE Y ENTRADA</a:t>
            </a:r>
          </a:p>
          <a:p>
            <a:pPr algn="ctr"/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EN LA 2ª VUELTA A TRANSICIÓN PARA CICLISMO</a:t>
            </a: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A33D189B-B784-4DC3-EBC1-E5EEA2CD3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329" y="5903434"/>
            <a:ext cx="513391" cy="459714"/>
          </a:xfrm>
          <a:prstGeom prst="rect">
            <a:avLst/>
          </a:prstGeom>
        </p:spPr>
      </p:pic>
      <p:pic>
        <p:nvPicPr>
          <p:cNvPr id="10" name="Imagen 9" descr="Diagrama, Mapa&#10;&#10;Descripción generada automáticamente">
            <a:extLst>
              <a:ext uri="{FF2B5EF4-FFF2-40B4-BE49-F238E27FC236}">
                <a16:creationId xmlns:a16="http://schemas.microsoft.com/office/drawing/2014/main" id="{76C719A7-58C9-A8E5-3744-99CB02165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541" y="1274994"/>
            <a:ext cx="9009602" cy="51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7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3DE4F350-4819-271C-2394-B47DE3168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9" y="123301"/>
            <a:ext cx="1908213" cy="1847248"/>
          </a:xfrm>
          <a:prstGeom prst="rect">
            <a:avLst/>
          </a:prstGeom>
        </p:spPr>
      </p:pic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4426124C-3381-A310-49DC-E368DB8067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8" y="1970549"/>
            <a:ext cx="11336594" cy="47641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7C7543-ADE8-4207-C3EA-D1EABB46DF9B}"/>
              </a:ext>
            </a:extLst>
          </p:cNvPr>
          <p:cNvSpPr txBox="1"/>
          <p:nvPr/>
        </p:nvSpPr>
        <p:spPr>
          <a:xfrm>
            <a:off x="1986662" y="550607"/>
            <a:ext cx="7767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TRAMO DE CICLISMO (3 VUELTAS DE 6,5 KM)</a:t>
            </a: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8CD87971-AF4B-2D5D-A65E-8F95F8E5A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839" y="2534264"/>
            <a:ext cx="722819" cy="722819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9926F84E-90C3-77D0-AD15-416B57C91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342" y="258124"/>
            <a:ext cx="1597890" cy="1597890"/>
          </a:xfrm>
          <a:prstGeom prst="rect">
            <a:avLst/>
          </a:prstGeom>
        </p:spPr>
      </p:pic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E99B5A9B-A1BC-4E62-71C6-FFF1D8BBB475}"/>
              </a:ext>
            </a:extLst>
          </p:cNvPr>
          <p:cNvSpPr/>
          <p:nvPr/>
        </p:nvSpPr>
        <p:spPr>
          <a:xfrm>
            <a:off x="3057833" y="3087329"/>
            <a:ext cx="432619" cy="16975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hacia la izquierda 10">
            <a:extLst>
              <a:ext uri="{FF2B5EF4-FFF2-40B4-BE49-F238E27FC236}">
                <a16:creationId xmlns:a16="http://schemas.microsoft.com/office/drawing/2014/main" id="{E0549CD5-AE04-017D-3A6C-94EB17DCB8EE}"/>
              </a:ext>
            </a:extLst>
          </p:cNvPr>
          <p:cNvSpPr/>
          <p:nvPr/>
        </p:nvSpPr>
        <p:spPr>
          <a:xfrm>
            <a:off x="5874774" y="3519947"/>
            <a:ext cx="442452" cy="18966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hacia la izquierda 11">
            <a:extLst>
              <a:ext uri="{FF2B5EF4-FFF2-40B4-BE49-F238E27FC236}">
                <a16:creationId xmlns:a16="http://schemas.microsoft.com/office/drawing/2014/main" id="{5F36658E-0E08-14B7-A5A1-6C16A938A872}"/>
              </a:ext>
            </a:extLst>
          </p:cNvPr>
          <p:cNvSpPr/>
          <p:nvPr/>
        </p:nvSpPr>
        <p:spPr>
          <a:xfrm rot="10800000">
            <a:off x="5648967" y="3898489"/>
            <a:ext cx="442452" cy="18966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hacia la izquierda 12">
            <a:extLst>
              <a:ext uri="{FF2B5EF4-FFF2-40B4-BE49-F238E27FC236}">
                <a16:creationId xmlns:a16="http://schemas.microsoft.com/office/drawing/2014/main" id="{2075DCAD-DBB0-E447-D133-A0C5E924CDB8}"/>
              </a:ext>
            </a:extLst>
          </p:cNvPr>
          <p:cNvSpPr/>
          <p:nvPr/>
        </p:nvSpPr>
        <p:spPr>
          <a:xfrm rot="11626244">
            <a:off x="2212968" y="3473121"/>
            <a:ext cx="442452" cy="18651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la izquierda 13">
            <a:extLst>
              <a:ext uri="{FF2B5EF4-FFF2-40B4-BE49-F238E27FC236}">
                <a16:creationId xmlns:a16="http://schemas.microsoft.com/office/drawing/2014/main" id="{6985A455-06F2-74AF-093E-31577EA788E8}"/>
              </a:ext>
            </a:extLst>
          </p:cNvPr>
          <p:cNvSpPr/>
          <p:nvPr/>
        </p:nvSpPr>
        <p:spPr>
          <a:xfrm rot="13086306">
            <a:off x="8146735" y="5591973"/>
            <a:ext cx="442452" cy="18651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la izquierda 14">
            <a:extLst>
              <a:ext uri="{FF2B5EF4-FFF2-40B4-BE49-F238E27FC236}">
                <a16:creationId xmlns:a16="http://schemas.microsoft.com/office/drawing/2014/main" id="{1369283D-A943-1EEF-DBAA-BF1A7DA847C3}"/>
              </a:ext>
            </a:extLst>
          </p:cNvPr>
          <p:cNvSpPr/>
          <p:nvPr/>
        </p:nvSpPr>
        <p:spPr>
          <a:xfrm rot="1921047">
            <a:off x="9773115" y="4564502"/>
            <a:ext cx="442452" cy="18651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20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3DE4F350-4819-271C-2394-B47DE3168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9" y="123301"/>
            <a:ext cx="1908213" cy="1847248"/>
          </a:xfrm>
          <a:prstGeom prst="rect">
            <a:avLst/>
          </a:prstGeom>
        </p:spPr>
      </p:pic>
      <p:pic>
        <p:nvPicPr>
          <p:cNvPr id="14" name="Imagen 13" descr="Mapa&#10;&#10;Descripción generada automáticamente">
            <a:extLst>
              <a:ext uri="{FF2B5EF4-FFF2-40B4-BE49-F238E27FC236}">
                <a16:creationId xmlns:a16="http://schemas.microsoft.com/office/drawing/2014/main" id="{F286AE95-AD2C-2EE4-6F77-FE955405F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74" y="2231922"/>
            <a:ext cx="10500852" cy="4454014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773EF528-B01F-41BA-8062-D96B41C5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6019" y="2474974"/>
            <a:ext cx="954026" cy="954026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B8E99434-84D8-4524-FC1C-92C518C7F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277" y="246413"/>
            <a:ext cx="1908212" cy="190821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3E14656-A4AE-A774-C4D9-D5C93A68009A}"/>
              </a:ext>
            </a:extLst>
          </p:cNvPr>
          <p:cNvSpPr txBox="1"/>
          <p:nvPr/>
        </p:nvSpPr>
        <p:spPr>
          <a:xfrm>
            <a:off x="1986662" y="246413"/>
            <a:ext cx="80870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DETALLE DE SALIDA Y ENTRADA A TRANSICIÓN</a:t>
            </a:r>
          </a:p>
          <a:p>
            <a:pPr algn="ctr"/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TRAMO DE CICLISMO</a:t>
            </a:r>
          </a:p>
        </p:txBody>
      </p:sp>
    </p:spTree>
    <p:extLst>
      <p:ext uri="{BB962C8B-B14F-4D97-AF65-F5344CB8AC3E}">
        <p14:creationId xmlns:p14="http://schemas.microsoft.com/office/powerpoint/2010/main" val="417890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3DE4F350-4819-271C-2394-B47DE3168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9" y="123301"/>
            <a:ext cx="1908213" cy="1847248"/>
          </a:xfrm>
          <a:prstGeom prst="rect">
            <a:avLst/>
          </a:prstGeom>
        </p:spPr>
      </p:pic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6717BAC-BFC7-9494-3015-974791326D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274" y="1759974"/>
            <a:ext cx="5355452" cy="4886633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F7F6C789-4CD3-666F-460E-990EED0E0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280" y="1153354"/>
            <a:ext cx="2275646" cy="2275646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7346004D-1182-9CD6-2A07-D756AF0F9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24" y="3903406"/>
            <a:ext cx="2224696" cy="22246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94A3565-CCAE-72CC-2E66-5A6A074617FC}"/>
              </a:ext>
            </a:extLst>
          </p:cNvPr>
          <p:cNvSpPr txBox="1"/>
          <p:nvPr/>
        </p:nvSpPr>
        <p:spPr>
          <a:xfrm>
            <a:off x="2418735" y="403122"/>
            <a:ext cx="7976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DETALLE ENTRADA CICLISMO A TRANSICIÓN Y</a:t>
            </a:r>
          </a:p>
          <a:p>
            <a:pPr algn="ctr"/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SALIDA A 2º TRAMO DE CARRERA A PIE</a:t>
            </a:r>
          </a:p>
        </p:txBody>
      </p:sp>
    </p:spTree>
    <p:extLst>
      <p:ext uri="{BB962C8B-B14F-4D97-AF65-F5344CB8AC3E}">
        <p14:creationId xmlns:p14="http://schemas.microsoft.com/office/powerpoint/2010/main" val="2020896510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146</TotalTime>
  <Words>279</Words>
  <Application>Microsoft Office PowerPoint</Application>
  <PresentationFormat>Panorámica</PresentationFormat>
  <Paragraphs>32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</dc:title>
  <dc:creator>ALBERTO</dc:creator>
  <cp:lastModifiedBy>Ferny Man</cp:lastModifiedBy>
  <cp:revision>7</cp:revision>
  <dcterms:created xsi:type="dcterms:W3CDTF">2023-01-20T06:45:48Z</dcterms:created>
  <dcterms:modified xsi:type="dcterms:W3CDTF">2024-02-08T17:31:43Z</dcterms:modified>
</cp:coreProperties>
</file>