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9" r:id="rId3"/>
    <p:sldId id="265" r:id="rId4"/>
    <p:sldId id="273" r:id="rId5"/>
    <p:sldId id="274" r:id="rId6"/>
    <p:sldId id="275" r:id="rId7"/>
    <p:sldId id="280" r:id="rId8"/>
    <p:sldId id="267" r:id="rId9"/>
    <p:sldId id="276" r:id="rId10"/>
    <p:sldId id="277" r:id="rId11"/>
    <p:sldId id="278" r:id="rId12"/>
    <p:sldId id="279" r:id="rId13"/>
    <p:sldId id="268" r:id="rId14"/>
    <p:sldId id="269" r:id="rId15"/>
    <p:sldId id="272" r:id="rId16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9531" y="2964179"/>
            <a:ext cx="2981960" cy="3210560"/>
          </a:xfrm>
          <a:custGeom>
            <a:avLst/>
            <a:gdLst/>
            <a:ahLst/>
            <a:cxnLst/>
            <a:rect l="l" t="t" r="r" b="b"/>
            <a:pathLst>
              <a:path w="2981959" h="3210560">
                <a:moveTo>
                  <a:pt x="2979420" y="0"/>
                </a:moveTo>
                <a:lnTo>
                  <a:pt x="2066544" y="912749"/>
                </a:lnTo>
              </a:path>
              <a:path w="2981959" h="3210560">
                <a:moveTo>
                  <a:pt x="2981833" y="228600"/>
                </a:moveTo>
                <a:lnTo>
                  <a:pt x="0" y="321045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4619" y="3287267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0" y="0"/>
                </a:moveTo>
                <a:lnTo>
                  <a:pt x="0" y="189649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971" y="3131819"/>
            <a:ext cx="1746250" cy="1746250"/>
          </a:xfrm>
          <a:custGeom>
            <a:avLst/>
            <a:gdLst/>
            <a:ahLst/>
            <a:cxnLst/>
            <a:rect l="l" t="t" r="r" b="b"/>
            <a:pathLst>
              <a:path w="1746250" h="1746250">
                <a:moveTo>
                  <a:pt x="1745742" y="0"/>
                </a:moveTo>
                <a:lnTo>
                  <a:pt x="0" y="1745741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19459" y="3683507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0"/>
                </a:moveTo>
                <a:lnTo>
                  <a:pt x="0" y="1270000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5974" y="226009"/>
            <a:ext cx="802005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E9D07-CA35-3A0F-0C54-267C57A7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5E75D1F-A4C7-C73D-A057-87F9120D2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74" y="341452"/>
            <a:ext cx="92170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XXXII DUATLÓN CIUDAD DE TOMELLOSO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9EA90D9F-2EC1-5B26-FDEF-25E8CB890C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A26417-30CC-E9F1-655D-A735A0190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961" y="1295400"/>
            <a:ext cx="3778708" cy="5317959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EBF8D9F-5913-E72C-3B1F-7EB4E85D3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954026" cy="954026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7941166-B99F-B405-271B-5E1B9D150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35" y="2590800"/>
            <a:ext cx="954026" cy="95402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8C62D0D0-975E-B891-0ED3-98F6834EF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35" y="2590800"/>
            <a:ext cx="954026" cy="9540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532698-30B8-AE91-2994-0515B8424CDD}"/>
              </a:ext>
            </a:extLst>
          </p:cNvPr>
          <p:cNvSpPr txBox="1"/>
          <p:nvPr/>
        </p:nvSpPr>
        <p:spPr>
          <a:xfrm>
            <a:off x="228600" y="375548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5 KM    20 KM    2,5 KM   </a:t>
            </a:r>
          </a:p>
        </p:txBody>
      </p:sp>
    </p:spTree>
    <p:extLst>
      <p:ext uri="{BB962C8B-B14F-4D97-AF65-F5344CB8AC3E}">
        <p14:creationId xmlns:p14="http://schemas.microsoft.com/office/powerpoint/2010/main" val="215780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2D4C-FEA9-225D-8CFB-F238A10C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9083450-D126-4DE2-BA79-F34820B41D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1992" y="418919"/>
            <a:ext cx="85312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ENTRADA DE CICLISMO A TRANSICIÓN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989C63FD-CB12-9301-F6B3-6C3DBFC879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8A93E56E-2CED-8F4D-7139-BFE1C5C38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71600"/>
            <a:ext cx="8607552" cy="5029201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44BCB3C-4C31-5798-48B2-0D647AB6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6" y="2067525"/>
            <a:ext cx="1361475" cy="1361475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3197A61-7623-47FC-44CF-FC426F845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2" y="3696140"/>
            <a:ext cx="954026" cy="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6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20A5-78ED-7FB2-30C0-CD13139C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1FCAA31-75C8-B9A6-ECEF-BC0E6FD23D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3600" y="357287"/>
            <a:ext cx="9601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SALIDA DE TRANSICIÓN A 2ª CARRERA PIE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2734836F-6E6A-4E15-3F36-ECCA94F2C0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65FEFAC-329A-C672-EEAA-B7C7F4D5A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19200"/>
            <a:ext cx="8839199" cy="50292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14C788E-FCD7-E513-E892-18EFABF02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2082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AC18-AC62-0316-DABF-5F384253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4900F3F-39A4-8028-292E-6338FD1C7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74" y="341452"/>
            <a:ext cx="85312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2ª CARRRERA PIE, 1 VUELTA DE 2,5 KM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9C7272C4-046B-DDDF-DB91-B433DE1756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magen que contiene sostener, calle, maleta, puesto&#10;&#10;Descripción generada automáticamente">
            <a:extLst>
              <a:ext uri="{FF2B5EF4-FFF2-40B4-BE49-F238E27FC236}">
                <a16:creationId xmlns:a16="http://schemas.microsoft.com/office/drawing/2014/main" id="{39BA686F-0E1C-E13F-2C0A-F2CE9F71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95400"/>
            <a:ext cx="9144000" cy="50292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A807D4E-D1E9-BFAA-C771-11B845023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633" y="194513"/>
            <a:ext cx="6823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EN</a:t>
            </a:r>
            <a:r>
              <a:rPr spc="-360" dirty="0"/>
              <a:t>T</a:t>
            </a:r>
            <a:r>
              <a:rPr spc="-60" dirty="0"/>
              <a:t>R</a:t>
            </a:r>
            <a:r>
              <a:rPr spc="-20" dirty="0"/>
              <a:t>A</a:t>
            </a:r>
            <a:r>
              <a:rPr spc="50" dirty="0"/>
              <a:t>DA</a:t>
            </a:r>
            <a:r>
              <a:rPr spc="-305" dirty="0"/>
              <a:t> </a:t>
            </a:r>
            <a:r>
              <a:rPr spc="-100" dirty="0"/>
              <a:t>SEG</a:t>
            </a:r>
            <a:r>
              <a:rPr spc="-90" dirty="0"/>
              <a:t>M</a:t>
            </a:r>
            <a:r>
              <a:rPr spc="-375" dirty="0"/>
              <a:t>EN</a:t>
            </a:r>
            <a:r>
              <a:rPr spc="-360" dirty="0"/>
              <a:t>T</a:t>
            </a:r>
            <a:r>
              <a:rPr spc="295" dirty="0"/>
              <a:t>O</a:t>
            </a:r>
            <a:r>
              <a:rPr spc="-270" dirty="0"/>
              <a:t> </a:t>
            </a:r>
            <a:r>
              <a:rPr spc="-690" dirty="0"/>
              <a:t>B</a:t>
            </a:r>
            <a:r>
              <a:rPr spc="-375" dirty="0"/>
              <a:t>I</a:t>
            </a:r>
            <a:r>
              <a:rPr spc="390" dirty="0"/>
              <a:t>C</a:t>
            </a:r>
            <a:r>
              <a:rPr spc="-705" dirty="0"/>
              <a:t>I</a:t>
            </a:r>
            <a:r>
              <a:rPr spc="-310" dirty="0"/>
              <a:t> </a:t>
            </a:r>
            <a:r>
              <a:rPr spc="200" dirty="0"/>
              <a:t>A</a:t>
            </a:r>
            <a:r>
              <a:rPr spc="-265" dirty="0"/>
              <a:t> </a:t>
            </a:r>
            <a:r>
              <a:rPr spc="-700" dirty="0"/>
              <a:t>T</a:t>
            </a:r>
            <a:r>
              <a:rPr spc="-300" dirty="0"/>
              <a:t>2</a:t>
            </a:r>
            <a:r>
              <a:rPr spc="-640" dirty="0"/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883900" cy="6206490"/>
            <a:chOff x="0" y="0"/>
            <a:chExt cx="10883900" cy="620649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048" y="874754"/>
              <a:ext cx="8975633" cy="53315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08048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3111" y="1639823"/>
              <a:ext cx="1578864" cy="10728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96688" y="2150491"/>
              <a:ext cx="2694940" cy="608330"/>
            </a:xfrm>
            <a:custGeom>
              <a:avLst/>
              <a:gdLst/>
              <a:ahLst/>
              <a:cxnLst/>
              <a:rect l="l" t="t" r="r" b="b"/>
              <a:pathLst>
                <a:path w="2694940" h="608330">
                  <a:moveTo>
                    <a:pt x="2649219" y="0"/>
                  </a:moveTo>
                  <a:lnTo>
                    <a:pt x="0" y="312038"/>
                  </a:lnTo>
                  <a:lnTo>
                    <a:pt x="45338" y="607949"/>
                  </a:lnTo>
                  <a:lnTo>
                    <a:pt x="2694559" y="295910"/>
                  </a:lnTo>
                  <a:lnTo>
                    <a:pt x="264921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6688" y="2150491"/>
              <a:ext cx="2694940" cy="608330"/>
            </a:xfrm>
            <a:custGeom>
              <a:avLst/>
              <a:gdLst/>
              <a:ahLst/>
              <a:cxnLst/>
              <a:rect l="l" t="t" r="r" b="b"/>
              <a:pathLst>
                <a:path w="2694940" h="608330">
                  <a:moveTo>
                    <a:pt x="0" y="312038"/>
                  </a:moveTo>
                  <a:lnTo>
                    <a:pt x="2649219" y="0"/>
                  </a:lnTo>
                  <a:lnTo>
                    <a:pt x="2694559" y="295910"/>
                  </a:lnTo>
                  <a:lnTo>
                    <a:pt x="45338" y="607949"/>
                  </a:lnTo>
                  <a:lnTo>
                    <a:pt x="0" y="312038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0856" y="2184019"/>
              <a:ext cx="499745" cy="812165"/>
            </a:xfrm>
            <a:custGeom>
              <a:avLst/>
              <a:gdLst/>
              <a:ahLst/>
              <a:cxnLst/>
              <a:rect l="l" t="t" r="r" b="b"/>
              <a:pathLst>
                <a:path w="499745" h="812164">
                  <a:moveTo>
                    <a:pt x="0" y="0"/>
                  </a:moveTo>
                  <a:lnTo>
                    <a:pt x="214884" y="811656"/>
                  </a:lnTo>
                  <a:lnTo>
                    <a:pt x="499237" y="760094"/>
                  </a:lnTo>
                  <a:lnTo>
                    <a:pt x="226568" y="5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10856" y="2184019"/>
              <a:ext cx="499745" cy="812165"/>
            </a:xfrm>
            <a:custGeom>
              <a:avLst/>
              <a:gdLst/>
              <a:ahLst/>
              <a:cxnLst/>
              <a:rect l="l" t="t" r="r" b="b"/>
              <a:pathLst>
                <a:path w="499745" h="812164">
                  <a:moveTo>
                    <a:pt x="226568" y="5714"/>
                  </a:moveTo>
                  <a:lnTo>
                    <a:pt x="499237" y="760094"/>
                  </a:lnTo>
                  <a:lnTo>
                    <a:pt x="214884" y="811656"/>
                  </a:lnTo>
                  <a:lnTo>
                    <a:pt x="0" y="0"/>
                  </a:lnTo>
                  <a:lnTo>
                    <a:pt x="226568" y="5714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7655" y="2106167"/>
              <a:ext cx="737615" cy="381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1003" y="2046503"/>
              <a:ext cx="816089" cy="7548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0704" y="2315603"/>
              <a:ext cx="825601" cy="7267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5128" y="2054351"/>
              <a:ext cx="740663" cy="381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9552" y="2029967"/>
              <a:ext cx="737615" cy="381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1888" y="1969007"/>
              <a:ext cx="737615" cy="3779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7376" y="1950720"/>
              <a:ext cx="740664" cy="381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9711" y="1895855"/>
              <a:ext cx="737616" cy="3779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2047" y="1862327"/>
              <a:ext cx="740664" cy="3779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391" y="3846576"/>
              <a:ext cx="740663" cy="3779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265" y="1847481"/>
              <a:ext cx="826503" cy="7227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3855" y="2584704"/>
              <a:ext cx="737615" cy="381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044" y="1618310"/>
              <a:ext cx="828014" cy="7148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7102" y="1366862"/>
              <a:ext cx="823975" cy="7330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1614" y="1594535"/>
              <a:ext cx="818641" cy="7488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357" y="1874227"/>
              <a:ext cx="818464" cy="7493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640" y="3761232"/>
              <a:ext cx="740663" cy="3779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9983" y="3654552"/>
              <a:ext cx="740664" cy="3779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6264" y="3575303"/>
              <a:ext cx="737616" cy="381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2776" y="2923032"/>
              <a:ext cx="554735" cy="381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2281" y="1806232"/>
              <a:ext cx="705954" cy="8293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6759" y="3782567"/>
              <a:ext cx="737615" cy="3810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1159" y="2511551"/>
              <a:ext cx="740663" cy="3779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20" y="2462783"/>
              <a:ext cx="737616" cy="3779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20" y="2410967"/>
              <a:ext cx="737616" cy="3779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64680" y="2322576"/>
              <a:ext cx="740664" cy="3779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9996" y="2646172"/>
              <a:ext cx="443283" cy="5956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1554" y="2256040"/>
              <a:ext cx="565099" cy="65796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9870" y="2292008"/>
              <a:ext cx="542734" cy="6489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047" y="3822191"/>
              <a:ext cx="554736" cy="3810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4528" y="3361944"/>
              <a:ext cx="551688" cy="3779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0767" y="3313176"/>
              <a:ext cx="554736" cy="3810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57980" y="1612772"/>
              <a:ext cx="4306570" cy="1366520"/>
            </a:xfrm>
            <a:custGeom>
              <a:avLst/>
              <a:gdLst/>
              <a:ahLst/>
              <a:cxnLst/>
              <a:rect l="l" t="t" r="r" b="b"/>
              <a:pathLst>
                <a:path w="4306570" h="1366520">
                  <a:moveTo>
                    <a:pt x="1060196" y="766826"/>
                  </a:moveTo>
                  <a:lnTo>
                    <a:pt x="1030808" y="711200"/>
                  </a:lnTo>
                  <a:lnTo>
                    <a:pt x="969518" y="595122"/>
                  </a:lnTo>
                  <a:lnTo>
                    <a:pt x="935824" y="642175"/>
                  </a:lnTo>
                  <a:lnTo>
                    <a:pt x="45466" y="5080"/>
                  </a:lnTo>
                  <a:lnTo>
                    <a:pt x="34937" y="330"/>
                  </a:lnTo>
                  <a:lnTo>
                    <a:pt x="23837" y="0"/>
                  </a:lnTo>
                  <a:lnTo>
                    <a:pt x="13462" y="3873"/>
                  </a:lnTo>
                  <a:lnTo>
                    <a:pt x="5080" y="11684"/>
                  </a:lnTo>
                  <a:lnTo>
                    <a:pt x="317" y="22212"/>
                  </a:lnTo>
                  <a:lnTo>
                    <a:pt x="0" y="33312"/>
                  </a:lnTo>
                  <a:lnTo>
                    <a:pt x="3860" y="43688"/>
                  </a:lnTo>
                  <a:lnTo>
                    <a:pt x="11684" y="52070"/>
                  </a:lnTo>
                  <a:lnTo>
                    <a:pt x="902081" y="689317"/>
                  </a:lnTo>
                  <a:lnTo>
                    <a:pt x="868426" y="736346"/>
                  </a:lnTo>
                  <a:lnTo>
                    <a:pt x="1060196" y="766826"/>
                  </a:lnTo>
                  <a:close/>
                </a:path>
                <a:path w="4306570" h="1366520">
                  <a:moveTo>
                    <a:pt x="3297936" y="732663"/>
                  </a:moveTo>
                  <a:lnTo>
                    <a:pt x="3262147" y="719328"/>
                  </a:lnTo>
                  <a:lnTo>
                    <a:pt x="3115945" y="664845"/>
                  </a:lnTo>
                  <a:lnTo>
                    <a:pt x="3122117" y="722426"/>
                  </a:lnTo>
                  <a:lnTo>
                    <a:pt x="1924431" y="851281"/>
                  </a:lnTo>
                  <a:lnTo>
                    <a:pt x="1898650" y="883158"/>
                  </a:lnTo>
                  <a:lnTo>
                    <a:pt x="1902142" y="894118"/>
                  </a:lnTo>
                  <a:lnTo>
                    <a:pt x="1909292" y="902614"/>
                  </a:lnTo>
                  <a:lnTo>
                    <a:pt x="1919097" y="907796"/>
                  </a:lnTo>
                  <a:lnTo>
                    <a:pt x="1930527" y="908812"/>
                  </a:lnTo>
                  <a:lnTo>
                    <a:pt x="3128314" y="780084"/>
                  </a:lnTo>
                  <a:lnTo>
                    <a:pt x="3134487" y="837565"/>
                  </a:lnTo>
                  <a:lnTo>
                    <a:pt x="3297936" y="732663"/>
                  </a:lnTo>
                  <a:close/>
                </a:path>
                <a:path w="4306570" h="1366520">
                  <a:moveTo>
                    <a:pt x="4268597" y="872998"/>
                  </a:moveTo>
                  <a:lnTo>
                    <a:pt x="4216565" y="898258"/>
                  </a:lnTo>
                  <a:lnTo>
                    <a:pt x="4087114" y="631571"/>
                  </a:lnTo>
                  <a:lnTo>
                    <a:pt x="4080141" y="622452"/>
                  </a:lnTo>
                  <a:lnTo>
                    <a:pt x="4070553" y="616902"/>
                  </a:lnTo>
                  <a:lnTo>
                    <a:pt x="4059555" y="615365"/>
                  </a:lnTo>
                  <a:lnTo>
                    <a:pt x="4048379" y="618236"/>
                  </a:lnTo>
                  <a:lnTo>
                    <a:pt x="4039247" y="625208"/>
                  </a:lnTo>
                  <a:lnTo>
                    <a:pt x="4033710" y="634796"/>
                  </a:lnTo>
                  <a:lnTo>
                    <a:pt x="4032161" y="645795"/>
                  </a:lnTo>
                  <a:lnTo>
                    <a:pt x="4035044" y="656971"/>
                  </a:lnTo>
                  <a:lnTo>
                    <a:pt x="4164495" y="923531"/>
                  </a:lnTo>
                  <a:lnTo>
                    <a:pt x="4112387" y="948817"/>
                  </a:lnTo>
                  <a:lnTo>
                    <a:pt x="4266438" y="1067181"/>
                  </a:lnTo>
                  <a:lnTo>
                    <a:pt x="4267555" y="965911"/>
                  </a:lnTo>
                  <a:lnTo>
                    <a:pt x="4268597" y="872998"/>
                  </a:lnTo>
                  <a:close/>
                </a:path>
                <a:path w="4306570" h="1366520">
                  <a:moveTo>
                    <a:pt x="4306138" y="1227150"/>
                  </a:moveTo>
                  <a:lnTo>
                    <a:pt x="4305300" y="1215644"/>
                  </a:lnTo>
                  <a:lnTo>
                    <a:pt x="4300131" y="1205420"/>
                  </a:lnTo>
                  <a:lnTo>
                    <a:pt x="4291711" y="1198219"/>
                  </a:lnTo>
                  <a:lnTo>
                    <a:pt x="4281182" y="1194689"/>
                  </a:lnTo>
                  <a:lnTo>
                    <a:pt x="4269740" y="1195451"/>
                  </a:lnTo>
                  <a:lnTo>
                    <a:pt x="4056303" y="1254404"/>
                  </a:lnTo>
                  <a:lnTo>
                    <a:pt x="4040886" y="1198499"/>
                  </a:lnTo>
                  <a:lnTo>
                    <a:pt x="3896487" y="1328547"/>
                  </a:lnTo>
                  <a:lnTo>
                    <a:pt x="4087114" y="1366012"/>
                  </a:lnTo>
                  <a:lnTo>
                    <a:pt x="4074058" y="1318729"/>
                  </a:lnTo>
                  <a:lnTo>
                    <a:pt x="4071696" y="1310195"/>
                  </a:lnTo>
                  <a:lnTo>
                    <a:pt x="4285107" y="1251331"/>
                  </a:lnTo>
                  <a:lnTo>
                    <a:pt x="4295394" y="1246124"/>
                  </a:lnTo>
                  <a:lnTo>
                    <a:pt x="4302620" y="1237678"/>
                  </a:lnTo>
                  <a:lnTo>
                    <a:pt x="4306138" y="122715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06211" y="2881883"/>
              <a:ext cx="1841500" cy="710565"/>
            </a:xfrm>
            <a:custGeom>
              <a:avLst/>
              <a:gdLst/>
              <a:ahLst/>
              <a:cxnLst/>
              <a:rect l="l" t="t" r="r" b="b"/>
              <a:pathLst>
                <a:path w="1841500" h="710564">
                  <a:moveTo>
                    <a:pt x="161543" y="710564"/>
                  </a:moveTo>
                  <a:lnTo>
                    <a:pt x="1841118" y="518160"/>
                  </a:lnTo>
                </a:path>
                <a:path w="1841500" h="710564">
                  <a:moveTo>
                    <a:pt x="0" y="164083"/>
                  </a:moveTo>
                  <a:lnTo>
                    <a:pt x="1754759" y="0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268" y="1375385"/>
              <a:ext cx="448240" cy="40426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8122" y="195605"/>
              <a:ext cx="498652" cy="59047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527" y="1286060"/>
              <a:ext cx="486606" cy="43593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098292" y="1248155"/>
              <a:ext cx="76200" cy="518159"/>
            </a:xfrm>
            <a:custGeom>
              <a:avLst/>
              <a:gdLst/>
              <a:ahLst/>
              <a:cxnLst/>
              <a:rect l="l" t="t" r="r" b="b"/>
              <a:pathLst>
                <a:path w="76200" h="518160">
                  <a:moveTo>
                    <a:pt x="76200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6200" y="51816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E4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98292" y="1248155"/>
              <a:ext cx="76200" cy="518159"/>
            </a:xfrm>
            <a:custGeom>
              <a:avLst/>
              <a:gdLst/>
              <a:ahLst/>
              <a:cxnLst/>
              <a:rect l="l" t="t" r="r" b="b"/>
              <a:pathLst>
                <a:path w="76200" h="518160">
                  <a:moveTo>
                    <a:pt x="0" y="518160"/>
                  </a:moveTo>
                  <a:lnTo>
                    <a:pt x="76200" y="51816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1524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3900" y="964691"/>
              <a:ext cx="2813685" cy="612775"/>
            </a:xfrm>
            <a:custGeom>
              <a:avLst/>
              <a:gdLst/>
              <a:ahLst/>
              <a:cxnLst/>
              <a:rect l="l" t="t" r="r" b="b"/>
              <a:pathLst>
                <a:path w="2813684" h="612775">
                  <a:moveTo>
                    <a:pt x="2813304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2813304" y="612648"/>
                  </a:lnTo>
                  <a:lnTo>
                    <a:pt x="2813304" y="0"/>
                  </a:lnTo>
                  <a:close/>
                </a:path>
              </a:pathLst>
            </a:custGeom>
            <a:solidFill>
              <a:srgbClr val="F58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80588" y="1079500"/>
              <a:ext cx="1118870" cy="278765"/>
            </a:xfrm>
            <a:custGeom>
              <a:avLst/>
              <a:gdLst/>
              <a:ahLst/>
              <a:cxnLst/>
              <a:rect l="l" t="t" r="r" b="b"/>
              <a:pathLst>
                <a:path w="1118870" h="278765">
                  <a:moveTo>
                    <a:pt x="1118870" y="0"/>
                  </a:moveTo>
                  <a:lnTo>
                    <a:pt x="884427" y="0"/>
                  </a:lnTo>
                  <a:lnTo>
                    <a:pt x="0" y="278638"/>
                  </a:lnTo>
                </a:path>
              </a:pathLst>
            </a:custGeom>
            <a:ln w="39623">
              <a:solidFill>
                <a:srgbClr val="EE47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279" y="1054557"/>
              <a:ext cx="2814574" cy="510336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533900" y="964691"/>
            <a:ext cx="2813685" cy="612775"/>
          </a:xfrm>
          <a:prstGeom prst="rect">
            <a:avLst/>
          </a:prstGeom>
          <a:ln w="39623">
            <a:solidFill>
              <a:srgbClr val="EE47C8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265"/>
              </a:spcBef>
            </a:pPr>
            <a:r>
              <a:rPr sz="1800" spc="-165" dirty="0">
                <a:solidFill>
                  <a:srgbClr val="042E60"/>
                </a:solidFill>
                <a:latin typeface="Verdana"/>
                <a:cs typeface="Verdana"/>
              </a:rPr>
              <a:t>L</a:t>
            </a:r>
            <a:r>
              <a:rPr sz="1800" spc="-310" dirty="0">
                <a:solidFill>
                  <a:srgbClr val="042E60"/>
                </a:solidFill>
                <a:latin typeface="Verdana"/>
                <a:cs typeface="Verdana"/>
              </a:rPr>
              <a:t>I</a:t>
            </a:r>
            <a:r>
              <a:rPr sz="1800" spc="-30" dirty="0">
                <a:solidFill>
                  <a:srgbClr val="042E60"/>
                </a:solidFill>
                <a:latin typeface="Verdana"/>
                <a:cs typeface="Verdana"/>
              </a:rPr>
              <a:t>N</a:t>
            </a:r>
            <a:r>
              <a:rPr sz="1800" spc="-185" dirty="0">
                <a:solidFill>
                  <a:srgbClr val="042E60"/>
                </a:solidFill>
                <a:latin typeface="Verdana"/>
                <a:cs typeface="Verdana"/>
              </a:rPr>
              <a:t>E</a:t>
            </a:r>
            <a:r>
              <a:rPr sz="1800" spc="100" dirty="0">
                <a:solidFill>
                  <a:srgbClr val="042E60"/>
                </a:solidFill>
                <a:latin typeface="Verdana"/>
                <a:cs typeface="Verdana"/>
              </a:rPr>
              <a:t>A</a:t>
            </a:r>
            <a:r>
              <a:rPr sz="1800" spc="-170" dirty="0">
                <a:solidFill>
                  <a:srgbClr val="042E60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042E60"/>
                </a:solidFill>
                <a:latin typeface="Verdana"/>
                <a:cs typeface="Verdana"/>
              </a:rPr>
              <a:t>D</a:t>
            </a:r>
            <a:r>
              <a:rPr sz="1800" spc="-100" dirty="0">
                <a:solidFill>
                  <a:srgbClr val="042E60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042E60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042E60"/>
                </a:solidFill>
                <a:latin typeface="Verdana"/>
                <a:cs typeface="Verdana"/>
              </a:rPr>
              <a:t>DE</a:t>
            </a:r>
            <a:r>
              <a:rPr sz="1800" spc="-200" dirty="0">
                <a:solidFill>
                  <a:srgbClr val="042E60"/>
                </a:solidFill>
                <a:latin typeface="Verdana"/>
                <a:cs typeface="Verdana"/>
              </a:rPr>
              <a:t>S</a:t>
            </a:r>
            <a:r>
              <a:rPr sz="1800" spc="145" dirty="0">
                <a:solidFill>
                  <a:srgbClr val="042E60"/>
                </a:solidFill>
                <a:latin typeface="Verdana"/>
                <a:cs typeface="Verdana"/>
              </a:rPr>
              <a:t>M</a:t>
            </a:r>
            <a:r>
              <a:rPr sz="1800" spc="125" dirty="0">
                <a:solidFill>
                  <a:srgbClr val="042E60"/>
                </a:solidFill>
                <a:latin typeface="Verdana"/>
                <a:cs typeface="Verdana"/>
              </a:rPr>
              <a:t>O</a:t>
            </a:r>
            <a:r>
              <a:rPr sz="1800" spc="-30" dirty="0">
                <a:solidFill>
                  <a:srgbClr val="042E60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042E60"/>
                </a:solidFill>
                <a:latin typeface="Verdana"/>
                <a:cs typeface="Verdana"/>
              </a:rPr>
              <a:t>T</a:t>
            </a:r>
            <a:r>
              <a:rPr sz="1800" spc="-215" dirty="0">
                <a:solidFill>
                  <a:srgbClr val="042E60"/>
                </a:solidFill>
                <a:latin typeface="Verdana"/>
                <a:cs typeface="Verdana"/>
              </a:rPr>
              <a:t>A</a:t>
            </a:r>
            <a:r>
              <a:rPr sz="1800" spc="-65" dirty="0">
                <a:solidFill>
                  <a:srgbClr val="042E60"/>
                </a:solidFill>
                <a:latin typeface="Verdana"/>
                <a:cs typeface="Verdana"/>
              </a:rPr>
              <a:t>JE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03430" cy="6179820"/>
            <a:chOff x="0" y="0"/>
            <a:chExt cx="12203430" cy="6179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908048" cy="1847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89676" y="4689347"/>
              <a:ext cx="307975" cy="219710"/>
            </a:xfrm>
            <a:custGeom>
              <a:avLst/>
              <a:gdLst/>
              <a:ahLst/>
              <a:cxnLst/>
              <a:rect l="l" t="t" r="r" b="b"/>
              <a:pathLst>
                <a:path w="307975" h="219710">
                  <a:moveTo>
                    <a:pt x="153924" y="0"/>
                  </a:moveTo>
                  <a:lnTo>
                    <a:pt x="105290" y="5596"/>
                  </a:lnTo>
                  <a:lnTo>
                    <a:pt x="63038" y="21177"/>
                  </a:lnTo>
                  <a:lnTo>
                    <a:pt x="29711" y="44933"/>
                  </a:lnTo>
                  <a:lnTo>
                    <a:pt x="0" y="109727"/>
                  </a:lnTo>
                  <a:lnTo>
                    <a:pt x="7851" y="144402"/>
                  </a:lnTo>
                  <a:lnTo>
                    <a:pt x="29711" y="174522"/>
                  </a:lnTo>
                  <a:lnTo>
                    <a:pt x="63038" y="198278"/>
                  </a:lnTo>
                  <a:lnTo>
                    <a:pt x="105290" y="213859"/>
                  </a:lnTo>
                  <a:lnTo>
                    <a:pt x="153924" y="219456"/>
                  </a:lnTo>
                  <a:lnTo>
                    <a:pt x="202557" y="213859"/>
                  </a:lnTo>
                  <a:lnTo>
                    <a:pt x="244809" y="198278"/>
                  </a:lnTo>
                  <a:lnTo>
                    <a:pt x="278136" y="174522"/>
                  </a:lnTo>
                  <a:lnTo>
                    <a:pt x="299996" y="144402"/>
                  </a:lnTo>
                  <a:lnTo>
                    <a:pt x="307848" y="109727"/>
                  </a:lnTo>
                  <a:lnTo>
                    <a:pt x="299996" y="75053"/>
                  </a:lnTo>
                  <a:lnTo>
                    <a:pt x="278136" y="44933"/>
                  </a:lnTo>
                  <a:lnTo>
                    <a:pt x="244809" y="21177"/>
                  </a:lnTo>
                  <a:lnTo>
                    <a:pt x="202557" y="559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AAD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89676" y="4689347"/>
              <a:ext cx="307975" cy="219710"/>
            </a:xfrm>
            <a:custGeom>
              <a:avLst/>
              <a:gdLst/>
              <a:ahLst/>
              <a:cxnLst/>
              <a:rect l="l" t="t" r="r" b="b"/>
              <a:pathLst>
                <a:path w="307975" h="219710">
                  <a:moveTo>
                    <a:pt x="0" y="109727"/>
                  </a:moveTo>
                  <a:lnTo>
                    <a:pt x="29711" y="44933"/>
                  </a:lnTo>
                  <a:lnTo>
                    <a:pt x="63038" y="21177"/>
                  </a:lnTo>
                  <a:lnTo>
                    <a:pt x="105290" y="5596"/>
                  </a:lnTo>
                  <a:lnTo>
                    <a:pt x="153924" y="0"/>
                  </a:lnTo>
                  <a:lnTo>
                    <a:pt x="202557" y="5596"/>
                  </a:lnTo>
                  <a:lnTo>
                    <a:pt x="244809" y="21177"/>
                  </a:lnTo>
                  <a:lnTo>
                    <a:pt x="278136" y="44933"/>
                  </a:lnTo>
                  <a:lnTo>
                    <a:pt x="299996" y="75053"/>
                  </a:lnTo>
                  <a:lnTo>
                    <a:pt x="307848" y="109727"/>
                  </a:lnTo>
                  <a:lnTo>
                    <a:pt x="299996" y="144402"/>
                  </a:lnTo>
                  <a:lnTo>
                    <a:pt x="278136" y="174522"/>
                  </a:lnTo>
                  <a:lnTo>
                    <a:pt x="244809" y="198278"/>
                  </a:lnTo>
                  <a:lnTo>
                    <a:pt x="202557" y="213859"/>
                  </a:lnTo>
                  <a:lnTo>
                    <a:pt x="153924" y="219456"/>
                  </a:lnTo>
                  <a:lnTo>
                    <a:pt x="105290" y="213859"/>
                  </a:lnTo>
                  <a:lnTo>
                    <a:pt x="63038" y="198278"/>
                  </a:lnTo>
                  <a:lnTo>
                    <a:pt x="29711" y="174522"/>
                  </a:lnTo>
                  <a:lnTo>
                    <a:pt x="7851" y="144402"/>
                  </a:lnTo>
                  <a:lnTo>
                    <a:pt x="0" y="109727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048" y="1100327"/>
              <a:ext cx="9052560" cy="4873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9735" y="3407664"/>
              <a:ext cx="1458467" cy="4404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8774" y="3385248"/>
              <a:ext cx="1475431" cy="6075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1359" y="3642359"/>
              <a:ext cx="268224" cy="222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3291840"/>
              <a:ext cx="268224" cy="222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59" y="3660647"/>
              <a:ext cx="265175" cy="2225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584" y="3291840"/>
              <a:ext cx="265175" cy="2225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815" y="3316223"/>
              <a:ext cx="268224" cy="2255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815" y="3681984"/>
              <a:ext cx="268224" cy="2225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8023" y="3596640"/>
              <a:ext cx="268224" cy="2225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1616" y="3252215"/>
              <a:ext cx="268224" cy="2225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120" y="3227832"/>
              <a:ext cx="268224" cy="2225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1007" y="3233927"/>
              <a:ext cx="265175" cy="2225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088" y="3249167"/>
              <a:ext cx="268224" cy="2225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8255" y="3642359"/>
              <a:ext cx="268224" cy="2225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551" y="3425952"/>
              <a:ext cx="268224" cy="2225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7552" y="2834639"/>
              <a:ext cx="265175" cy="2225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5840" y="3005327"/>
              <a:ext cx="268224" cy="2225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751" y="3657600"/>
              <a:ext cx="265175" cy="2225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0151" y="3605784"/>
              <a:ext cx="268224" cy="2225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264" y="3947159"/>
              <a:ext cx="268224" cy="222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016" y="4291584"/>
              <a:ext cx="265175" cy="2225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120" y="4184903"/>
              <a:ext cx="268224" cy="2225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976" y="3797808"/>
              <a:ext cx="268224" cy="2225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4727" y="4050791"/>
              <a:ext cx="268224" cy="2225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3016" y="3837432"/>
              <a:ext cx="265175" cy="2225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65882" y="3831335"/>
              <a:ext cx="119380" cy="604520"/>
            </a:xfrm>
            <a:custGeom>
              <a:avLst/>
              <a:gdLst/>
              <a:ahLst/>
              <a:cxnLst/>
              <a:rect l="l" t="t" r="r" b="b"/>
              <a:pathLst>
                <a:path w="119380" h="604520">
                  <a:moveTo>
                    <a:pt x="39719" y="485351"/>
                  </a:moveTo>
                  <a:lnTo>
                    <a:pt x="0" y="485394"/>
                  </a:lnTo>
                  <a:lnTo>
                    <a:pt x="59690" y="604265"/>
                  </a:lnTo>
                  <a:lnTo>
                    <a:pt x="99102" y="525018"/>
                  </a:lnTo>
                  <a:lnTo>
                    <a:pt x="59562" y="525018"/>
                  </a:lnTo>
                  <a:lnTo>
                    <a:pt x="51856" y="523456"/>
                  </a:lnTo>
                  <a:lnTo>
                    <a:pt x="45550" y="519191"/>
                  </a:lnTo>
                  <a:lnTo>
                    <a:pt x="41310" y="512909"/>
                  </a:lnTo>
                  <a:lnTo>
                    <a:pt x="39750" y="505206"/>
                  </a:lnTo>
                  <a:lnTo>
                    <a:pt x="39719" y="485351"/>
                  </a:lnTo>
                  <a:close/>
                </a:path>
                <a:path w="119380" h="604520">
                  <a:moveTo>
                    <a:pt x="79343" y="485309"/>
                  </a:moveTo>
                  <a:lnTo>
                    <a:pt x="39719" y="485351"/>
                  </a:lnTo>
                  <a:lnTo>
                    <a:pt x="39750" y="505206"/>
                  </a:lnTo>
                  <a:lnTo>
                    <a:pt x="41310" y="512909"/>
                  </a:lnTo>
                  <a:lnTo>
                    <a:pt x="45561" y="519207"/>
                  </a:lnTo>
                  <a:lnTo>
                    <a:pt x="51859" y="523458"/>
                  </a:lnTo>
                  <a:lnTo>
                    <a:pt x="59562" y="525018"/>
                  </a:lnTo>
                  <a:lnTo>
                    <a:pt x="67266" y="523456"/>
                  </a:lnTo>
                  <a:lnTo>
                    <a:pt x="73564" y="519191"/>
                  </a:lnTo>
                  <a:lnTo>
                    <a:pt x="77815" y="512855"/>
                  </a:lnTo>
                  <a:lnTo>
                    <a:pt x="79349" y="505206"/>
                  </a:lnTo>
                  <a:lnTo>
                    <a:pt x="79343" y="485309"/>
                  </a:lnTo>
                  <a:close/>
                </a:path>
                <a:path w="119380" h="604520">
                  <a:moveTo>
                    <a:pt x="118872" y="485266"/>
                  </a:moveTo>
                  <a:lnTo>
                    <a:pt x="79343" y="485309"/>
                  </a:lnTo>
                  <a:lnTo>
                    <a:pt x="79349" y="505206"/>
                  </a:lnTo>
                  <a:lnTo>
                    <a:pt x="77815" y="512855"/>
                  </a:lnTo>
                  <a:lnTo>
                    <a:pt x="73541" y="519207"/>
                  </a:lnTo>
                  <a:lnTo>
                    <a:pt x="67256" y="523458"/>
                  </a:lnTo>
                  <a:lnTo>
                    <a:pt x="59562" y="525018"/>
                  </a:lnTo>
                  <a:lnTo>
                    <a:pt x="99102" y="525018"/>
                  </a:lnTo>
                  <a:lnTo>
                    <a:pt x="118872" y="485266"/>
                  </a:lnTo>
                  <a:close/>
                </a:path>
                <a:path w="119380" h="604520">
                  <a:moveTo>
                    <a:pt x="58800" y="0"/>
                  </a:moveTo>
                  <a:lnTo>
                    <a:pt x="51097" y="1559"/>
                  </a:lnTo>
                  <a:lnTo>
                    <a:pt x="44799" y="5810"/>
                  </a:lnTo>
                  <a:lnTo>
                    <a:pt x="40548" y="12108"/>
                  </a:lnTo>
                  <a:lnTo>
                    <a:pt x="38989" y="19812"/>
                  </a:lnTo>
                  <a:lnTo>
                    <a:pt x="39719" y="485351"/>
                  </a:lnTo>
                  <a:lnTo>
                    <a:pt x="79343" y="485309"/>
                  </a:lnTo>
                  <a:lnTo>
                    <a:pt x="78612" y="19812"/>
                  </a:lnTo>
                  <a:lnTo>
                    <a:pt x="77053" y="12108"/>
                  </a:lnTo>
                  <a:lnTo>
                    <a:pt x="72802" y="5810"/>
                  </a:lnTo>
                  <a:lnTo>
                    <a:pt x="66504" y="1559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4423" y="3304032"/>
              <a:ext cx="268224" cy="2225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8223" y="3136392"/>
              <a:ext cx="265175" cy="2225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26335" y="3471811"/>
              <a:ext cx="2773680" cy="224790"/>
            </a:xfrm>
            <a:custGeom>
              <a:avLst/>
              <a:gdLst/>
              <a:ahLst/>
              <a:cxnLst/>
              <a:rect l="l" t="t" r="r" b="b"/>
              <a:pathLst>
                <a:path w="2773679" h="224789">
                  <a:moveTo>
                    <a:pt x="379222" y="50152"/>
                  </a:moveTo>
                  <a:lnTo>
                    <a:pt x="149733" y="495"/>
                  </a:lnTo>
                  <a:lnTo>
                    <a:pt x="113004" y="0"/>
                  </a:lnTo>
                  <a:lnTo>
                    <a:pt x="80073" y="13182"/>
                  </a:lnTo>
                  <a:lnTo>
                    <a:pt x="54470" y="37769"/>
                  </a:lnTo>
                  <a:lnTo>
                    <a:pt x="39751" y="71488"/>
                  </a:lnTo>
                  <a:lnTo>
                    <a:pt x="25781" y="136004"/>
                  </a:lnTo>
                  <a:lnTo>
                    <a:pt x="0" y="130416"/>
                  </a:lnTo>
                  <a:lnTo>
                    <a:pt x="40513" y="193281"/>
                  </a:lnTo>
                  <a:lnTo>
                    <a:pt x="103251" y="152768"/>
                  </a:lnTo>
                  <a:lnTo>
                    <a:pt x="77470" y="147180"/>
                  </a:lnTo>
                  <a:lnTo>
                    <a:pt x="91440" y="82664"/>
                  </a:lnTo>
                  <a:lnTo>
                    <a:pt x="97701" y="68211"/>
                  </a:lnTo>
                  <a:lnTo>
                    <a:pt x="108661" y="57670"/>
                  </a:lnTo>
                  <a:lnTo>
                    <a:pt x="122770" y="52006"/>
                  </a:lnTo>
                  <a:lnTo>
                    <a:pt x="138557" y="52184"/>
                  </a:lnTo>
                  <a:lnTo>
                    <a:pt x="368046" y="101714"/>
                  </a:lnTo>
                  <a:lnTo>
                    <a:pt x="379222" y="50152"/>
                  </a:lnTo>
                  <a:close/>
                </a:path>
                <a:path w="2773679" h="224789">
                  <a:moveTo>
                    <a:pt x="1473835" y="155054"/>
                  </a:moveTo>
                  <a:lnTo>
                    <a:pt x="871207" y="88392"/>
                  </a:lnTo>
                  <a:lnTo>
                    <a:pt x="871334" y="86855"/>
                  </a:lnTo>
                  <a:lnTo>
                    <a:pt x="874268" y="48882"/>
                  </a:lnTo>
                  <a:lnTo>
                    <a:pt x="751205" y="98933"/>
                  </a:lnTo>
                  <a:lnTo>
                    <a:pt x="865124" y="167373"/>
                  </a:lnTo>
                  <a:lnTo>
                    <a:pt x="868159" y="127889"/>
                  </a:lnTo>
                  <a:lnTo>
                    <a:pt x="1452499" y="173342"/>
                  </a:lnTo>
                  <a:lnTo>
                    <a:pt x="1460309" y="172402"/>
                  </a:lnTo>
                  <a:lnTo>
                    <a:pt x="1466926" y="168630"/>
                  </a:lnTo>
                  <a:lnTo>
                    <a:pt x="1471650" y="162648"/>
                  </a:lnTo>
                  <a:lnTo>
                    <a:pt x="1473835" y="155054"/>
                  </a:lnTo>
                  <a:close/>
                </a:path>
                <a:path w="2773679" h="224789">
                  <a:moveTo>
                    <a:pt x="2773680" y="140830"/>
                  </a:moveTo>
                  <a:lnTo>
                    <a:pt x="2771775" y="133197"/>
                  </a:lnTo>
                  <a:lnTo>
                    <a:pt x="2767292" y="127076"/>
                  </a:lnTo>
                  <a:lnTo>
                    <a:pt x="2760853" y="123063"/>
                  </a:lnTo>
                  <a:lnTo>
                    <a:pt x="2753106" y="121780"/>
                  </a:lnTo>
                  <a:lnTo>
                    <a:pt x="2158530" y="145503"/>
                  </a:lnTo>
                  <a:lnTo>
                    <a:pt x="2156968" y="105905"/>
                  </a:lnTo>
                  <a:lnTo>
                    <a:pt x="2040509" y="169913"/>
                  </a:lnTo>
                  <a:lnTo>
                    <a:pt x="2161667" y="224650"/>
                  </a:lnTo>
                  <a:lnTo>
                    <a:pt x="2160117" y="185788"/>
                  </a:lnTo>
                  <a:lnTo>
                    <a:pt x="2160092" y="185013"/>
                  </a:lnTo>
                  <a:lnTo>
                    <a:pt x="2754630" y="161404"/>
                  </a:lnTo>
                  <a:lnTo>
                    <a:pt x="2762262" y="159512"/>
                  </a:lnTo>
                  <a:lnTo>
                    <a:pt x="2768384" y="155028"/>
                  </a:lnTo>
                  <a:lnTo>
                    <a:pt x="2772397" y="148590"/>
                  </a:lnTo>
                  <a:lnTo>
                    <a:pt x="2773680" y="14083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26335" y="3471809"/>
              <a:ext cx="379730" cy="193675"/>
            </a:xfrm>
            <a:custGeom>
              <a:avLst/>
              <a:gdLst/>
              <a:ahLst/>
              <a:cxnLst/>
              <a:rect l="l" t="t" r="r" b="b"/>
              <a:pathLst>
                <a:path w="379730" h="193675">
                  <a:moveTo>
                    <a:pt x="379221" y="50155"/>
                  </a:moveTo>
                  <a:lnTo>
                    <a:pt x="149732" y="498"/>
                  </a:lnTo>
                  <a:lnTo>
                    <a:pt x="113010" y="0"/>
                  </a:lnTo>
                  <a:lnTo>
                    <a:pt x="80073" y="13182"/>
                  </a:lnTo>
                  <a:lnTo>
                    <a:pt x="54471" y="37770"/>
                  </a:lnTo>
                  <a:lnTo>
                    <a:pt x="39750" y="71491"/>
                  </a:lnTo>
                  <a:lnTo>
                    <a:pt x="25781" y="136007"/>
                  </a:lnTo>
                  <a:lnTo>
                    <a:pt x="0" y="130419"/>
                  </a:lnTo>
                  <a:lnTo>
                    <a:pt x="40512" y="193284"/>
                  </a:lnTo>
                  <a:lnTo>
                    <a:pt x="103250" y="152771"/>
                  </a:lnTo>
                  <a:lnTo>
                    <a:pt x="77469" y="147183"/>
                  </a:lnTo>
                  <a:lnTo>
                    <a:pt x="91439" y="82667"/>
                  </a:lnTo>
                  <a:lnTo>
                    <a:pt x="97712" y="68206"/>
                  </a:lnTo>
                  <a:lnTo>
                    <a:pt x="108664" y="57663"/>
                  </a:lnTo>
                  <a:lnTo>
                    <a:pt x="122783" y="52002"/>
                  </a:lnTo>
                  <a:lnTo>
                    <a:pt x="138556" y="52187"/>
                  </a:lnTo>
                  <a:lnTo>
                    <a:pt x="368045" y="101717"/>
                  </a:lnTo>
                  <a:lnTo>
                    <a:pt x="379221" y="50155"/>
                  </a:lnTo>
                  <a:close/>
                </a:path>
              </a:pathLst>
            </a:custGeom>
            <a:ln w="1587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6607" y="3941064"/>
              <a:ext cx="390144" cy="3840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4800" y="3383279"/>
              <a:ext cx="307848" cy="402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1352" y="5260847"/>
              <a:ext cx="420624" cy="3383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60607" y="323088"/>
              <a:ext cx="704088" cy="707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2728" y="3337559"/>
              <a:ext cx="320039" cy="4206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2927" y="3230879"/>
              <a:ext cx="365760" cy="4206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7438" y="3608832"/>
              <a:ext cx="562292" cy="562292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210180" y="381127"/>
            <a:ext cx="8706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2350" algn="l"/>
              </a:tabLst>
            </a:pPr>
            <a:r>
              <a:rPr spc="-240" dirty="0"/>
              <a:t>S</a:t>
            </a:r>
            <a:r>
              <a:rPr spc="-180" dirty="0"/>
              <a:t>A</a:t>
            </a:r>
            <a:r>
              <a:rPr spc="-595" dirty="0"/>
              <a:t>L</a:t>
            </a:r>
            <a:r>
              <a:rPr spc="-430" dirty="0"/>
              <a:t>I</a:t>
            </a:r>
            <a:r>
              <a:rPr spc="-110" dirty="0"/>
              <a:t>D</a:t>
            </a:r>
            <a:r>
              <a:rPr spc="200" dirty="0"/>
              <a:t>A</a:t>
            </a:r>
            <a:r>
              <a:rPr spc="-325" dirty="0"/>
              <a:t> </a:t>
            </a:r>
            <a:r>
              <a:rPr spc="-100" dirty="0"/>
              <a:t>SEG</a:t>
            </a:r>
            <a:r>
              <a:rPr spc="-80" dirty="0"/>
              <a:t>M</a:t>
            </a:r>
            <a:r>
              <a:rPr spc="-375" dirty="0"/>
              <a:t>EN</a:t>
            </a:r>
            <a:r>
              <a:rPr spc="-360" dirty="0"/>
              <a:t>T</a:t>
            </a:r>
            <a:r>
              <a:rPr spc="295" dirty="0"/>
              <a:t>O</a:t>
            </a:r>
            <a:r>
              <a:rPr spc="-290" dirty="0"/>
              <a:t> </a:t>
            </a:r>
            <a:r>
              <a:rPr spc="310" dirty="0"/>
              <a:t>C</a:t>
            </a:r>
            <a:r>
              <a:rPr spc="350" dirty="0"/>
              <a:t>A</a:t>
            </a:r>
            <a:r>
              <a:rPr spc="-220" dirty="0"/>
              <a:t>RRER</a:t>
            </a:r>
            <a:r>
              <a:rPr spc="-185" dirty="0"/>
              <a:t>A</a:t>
            </a:r>
            <a:r>
              <a:rPr spc="-700" dirty="0"/>
              <a:t>:</a:t>
            </a:r>
            <a:r>
              <a:rPr spc="-300" dirty="0"/>
              <a:t>1</a:t>
            </a:r>
            <a:r>
              <a:rPr spc="65" dirty="0"/>
              <a:t>V</a:t>
            </a:r>
            <a:r>
              <a:rPr dirty="0"/>
              <a:t>	</a:t>
            </a:r>
            <a:r>
              <a:rPr spc="-395" dirty="0"/>
              <a:t>2</a:t>
            </a:r>
            <a:r>
              <a:rPr spc="-265" dirty="0"/>
              <a:t>,</a:t>
            </a:r>
            <a:r>
              <a:rPr spc="-300" dirty="0"/>
              <a:t>5</a:t>
            </a:r>
            <a:r>
              <a:rPr spc="-45" dirty="0"/>
              <a:t>KM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7F6AEB-2ED2-CCD1-EE08-179FFC13001F}"/>
              </a:ext>
            </a:extLst>
          </p:cNvPr>
          <p:cNvSpPr txBox="1"/>
          <p:nvPr/>
        </p:nvSpPr>
        <p:spPr>
          <a:xfrm>
            <a:off x="2753032" y="3075057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BUENA SUERTE A TODOS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03430" cy="6181725"/>
            <a:chOff x="0" y="0"/>
            <a:chExt cx="12203430" cy="6181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908048" cy="1804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902207"/>
              <a:ext cx="8988552" cy="52791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31048" y="3883659"/>
              <a:ext cx="632460" cy="982980"/>
            </a:xfrm>
            <a:custGeom>
              <a:avLst/>
              <a:gdLst/>
              <a:ahLst/>
              <a:cxnLst/>
              <a:rect l="l" t="t" r="r" b="b"/>
              <a:pathLst>
                <a:path w="632459" h="982979">
                  <a:moveTo>
                    <a:pt x="419100" y="0"/>
                  </a:moveTo>
                  <a:lnTo>
                    <a:pt x="73405" y="51942"/>
                  </a:lnTo>
                  <a:lnTo>
                    <a:pt x="16081" y="86423"/>
                  </a:lnTo>
                  <a:lnTo>
                    <a:pt x="0" y="151383"/>
                  </a:lnTo>
                  <a:lnTo>
                    <a:pt x="113792" y="909319"/>
                  </a:lnTo>
                  <a:lnTo>
                    <a:pt x="125612" y="941955"/>
                  </a:lnTo>
                  <a:lnTo>
                    <a:pt x="148256" y="966660"/>
                  </a:lnTo>
                  <a:lnTo>
                    <a:pt x="178496" y="981078"/>
                  </a:lnTo>
                  <a:lnTo>
                    <a:pt x="213105" y="982852"/>
                  </a:lnTo>
                  <a:lnTo>
                    <a:pt x="558926" y="930909"/>
                  </a:lnTo>
                  <a:lnTo>
                    <a:pt x="591560" y="919033"/>
                  </a:lnTo>
                  <a:lnTo>
                    <a:pt x="616251" y="896381"/>
                  </a:lnTo>
                  <a:lnTo>
                    <a:pt x="630632" y="866134"/>
                  </a:lnTo>
                  <a:lnTo>
                    <a:pt x="632332" y="831469"/>
                  </a:lnTo>
                  <a:lnTo>
                    <a:pt x="518541" y="73532"/>
                  </a:lnTo>
                  <a:lnTo>
                    <a:pt x="506718" y="40897"/>
                  </a:lnTo>
                  <a:lnTo>
                    <a:pt x="484060" y="16192"/>
                  </a:lnTo>
                  <a:lnTo>
                    <a:pt x="453782" y="1774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31048" y="3883659"/>
              <a:ext cx="632460" cy="982980"/>
            </a:xfrm>
            <a:custGeom>
              <a:avLst/>
              <a:gdLst/>
              <a:ahLst/>
              <a:cxnLst/>
              <a:rect l="l" t="t" r="r" b="b"/>
              <a:pathLst>
                <a:path w="632459" h="982979">
                  <a:moveTo>
                    <a:pt x="419100" y="0"/>
                  </a:moveTo>
                  <a:lnTo>
                    <a:pt x="484060" y="16192"/>
                  </a:lnTo>
                  <a:lnTo>
                    <a:pt x="518541" y="73532"/>
                  </a:lnTo>
                  <a:lnTo>
                    <a:pt x="632332" y="831469"/>
                  </a:lnTo>
                  <a:lnTo>
                    <a:pt x="630632" y="866134"/>
                  </a:lnTo>
                  <a:lnTo>
                    <a:pt x="616251" y="896381"/>
                  </a:lnTo>
                  <a:lnTo>
                    <a:pt x="591560" y="919033"/>
                  </a:lnTo>
                  <a:lnTo>
                    <a:pt x="558926" y="930909"/>
                  </a:lnTo>
                  <a:lnTo>
                    <a:pt x="213105" y="982852"/>
                  </a:lnTo>
                  <a:lnTo>
                    <a:pt x="178496" y="981078"/>
                  </a:lnTo>
                  <a:lnTo>
                    <a:pt x="148256" y="966660"/>
                  </a:lnTo>
                  <a:lnTo>
                    <a:pt x="125612" y="941955"/>
                  </a:lnTo>
                  <a:lnTo>
                    <a:pt x="113792" y="909319"/>
                  </a:lnTo>
                  <a:lnTo>
                    <a:pt x="0" y="151383"/>
                  </a:lnTo>
                  <a:lnTo>
                    <a:pt x="1700" y="116701"/>
                  </a:lnTo>
                  <a:lnTo>
                    <a:pt x="16081" y="86423"/>
                  </a:lnTo>
                  <a:lnTo>
                    <a:pt x="40772" y="63765"/>
                  </a:lnTo>
                  <a:lnTo>
                    <a:pt x="73405" y="51942"/>
                  </a:lnTo>
                  <a:lnTo>
                    <a:pt x="419100" y="0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4663" y="4266946"/>
              <a:ext cx="199008" cy="2219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41740" y="2135187"/>
              <a:ext cx="996950" cy="1050290"/>
            </a:xfrm>
            <a:custGeom>
              <a:avLst/>
              <a:gdLst/>
              <a:ahLst/>
              <a:cxnLst/>
              <a:rect l="l" t="t" r="r" b="b"/>
              <a:pathLst>
                <a:path w="996950" h="1050289">
                  <a:moveTo>
                    <a:pt x="379698" y="0"/>
                  </a:moveTo>
                  <a:lnTo>
                    <a:pt x="312737" y="21526"/>
                  </a:lnTo>
                  <a:lnTo>
                    <a:pt x="32194" y="259016"/>
                  </a:lnTo>
                  <a:lnTo>
                    <a:pt x="0" y="321548"/>
                  </a:lnTo>
                  <a:lnTo>
                    <a:pt x="3869" y="356582"/>
                  </a:lnTo>
                  <a:lnTo>
                    <a:pt x="21526" y="388556"/>
                  </a:lnTo>
                  <a:lnTo>
                    <a:pt x="554418" y="1017968"/>
                  </a:lnTo>
                  <a:lnTo>
                    <a:pt x="583035" y="1040584"/>
                  </a:lnTo>
                  <a:lnTo>
                    <a:pt x="616950" y="1050115"/>
                  </a:lnTo>
                  <a:lnTo>
                    <a:pt x="651984" y="1046239"/>
                  </a:lnTo>
                  <a:lnTo>
                    <a:pt x="683958" y="1028636"/>
                  </a:lnTo>
                  <a:lnTo>
                    <a:pt x="964501" y="791146"/>
                  </a:lnTo>
                  <a:lnTo>
                    <a:pt x="987117" y="762529"/>
                  </a:lnTo>
                  <a:lnTo>
                    <a:pt x="996648" y="728614"/>
                  </a:lnTo>
                  <a:lnTo>
                    <a:pt x="992772" y="693580"/>
                  </a:lnTo>
                  <a:lnTo>
                    <a:pt x="975169" y="661606"/>
                  </a:lnTo>
                  <a:lnTo>
                    <a:pt x="442277" y="32194"/>
                  </a:lnTo>
                  <a:lnTo>
                    <a:pt x="413607" y="9560"/>
                  </a:lnTo>
                  <a:lnTo>
                    <a:pt x="379698" y="0"/>
                  </a:lnTo>
                  <a:close/>
                </a:path>
              </a:pathLst>
            </a:custGeom>
            <a:solidFill>
              <a:srgbClr val="6A9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1740" y="2135187"/>
              <a:ext cx="996950" cy="1050290"/>
            </a:xfrm>
            <a:custGeom>
              <a:avLst/>
              <a:gdLst/>
              <a:ahLst/>
              <a:cxnLst/>
              <a:rect l="l" t="t" r="r" b="b"/>
              <a:pathLst>
                <a:path w="996950" h="1050289">
                  <a:moveTo>
                    <a:pt x="312737" y="21526"/>
                  </a:moveTo>
                  <a:lnTo>
                    <a:pt x="344693" y="3869"/>
                  </a:lnTo>
                  <a:lnTo>
                    <a:pt x="379698" y="0"/>
                  </a:lnTo>
                  <a:lnTo>
                    <a:pt x="413607" y="9560"/>
                  </a:lnTo>
                  <a:lnTo>
                    <a:pt x="442277" y="32194"/>
                  </a:lnTo>
                  <a:lnTo>
                    <a:pt x="975169" y="661606"/>
                  </a:lnTo>
                  <a:lnTo>
                    <a:pt x="992772" y="693580"/>
                  </a:lnTo>
                  <a:lnTo>
                    <a:pt x="996648" y="728614"/>
                  </a:lnTo>
                  <a:lnTo>
                    <a:pt x="987117" y="762529"/>
                  </a:lnTo>
                  <a:lnTo>
                    <a:pt x="964501" y="791146"/>
                  </a:lnTo>
                  <a:lnTo>
                    <a:pt x="683958" y="1028636"/>
                  </a:lnTo>
                  <a:lnTo>
                    <a:pt x="651984" y="1046239"/>
                  </a:lnTo>
                  <a:lnTo>
                    <a:pt x="616950" y="1050115"/>
                  </a:lnTo>
                  <a:lnTo>
                    <a:pt x="583035" y="1040584"/>
                  </a:lnTo>
                  <a:lnTo>
                    <a:pt x="554418" y="1017968"/>
                  </a:lnTo>
                  <a:lnTo>
                    <a:pt x="21526" y="388556"/>
                  </a:lnTo>
                  <a:lnTo>
                    <a:pt x="3869" y="356582"/>
                  </a:lnTo>
                  <a:lnTo>
                    <a:pt x="0" y="321548"/>
                  </a:lnTo>
                  <a:lnTo>
                    <a:pt x="9560" y="287633"/>
                  </a:lnTo>
                  <a:lnTo>
                    <a:pt x="32194" y="259016"/>
                  </a:lnTo>
                  <a:lnTo>
                    <a:pt x="312737" y="2152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9731" y="2348610"/>
              <a:ext cx="589915" cy="648335"/>
            </a:xfrm>
            <a:custGeom>
              <a:avLst/>
              <a:gdLst/>
              <a:ahLst/>
              <a:cxnLst/>
              <a:rect l="l" t="t" r="r" b="b"/>
              <a:pathLst>
                <a:path w="589914" h="648335">
                  <a:moveTo>
                    <a:pt x="111772" y="138557"/>
                  </a:moveTo>
                  <a:lnTo>
                    <a:pt x="102108" y="111772"/>
                  </a:lnTo>
                  <a:lnTo>
                    <a:pt x="102108" y="142367"/>
                  </a:lnTo>
                  <a:lnTo>
                    <a:pt x="99949" y="149987"/>
                  </a:lnTo>
                  <a:lnTo>
                    <a:pt x="70993" y="180467"/>
                  </a:lnTo>
                  <a:lnTo>
                    <a:pt x="55626" y="183007"/>
                  </a:lnTo>
                  <a:lnTo>
                    <a:pt x="48387" y="180467"/>
                  </a:lnTo>
                  <a:lnTo>
                    <a:pt x="41656" y="176657"/>
                  </a:lnTo>
                  <a:lnTo>
                    <a:pt x="37642" y="174117"/>
                  </a:lnTo>
                  <a:lnTo>
                    <a:pt x="32867" y="169037"/>
                  </a:lnTo>
                  <a:lnTo>
                    <a:pt x="27305" y="163957"/>
                  </a:lnTo>
                  <a:lnTo>
                    <a:pt x="20955" y="156337"/>
                  </a:lnTo>
                  <a:lnTo>
                    <a:pt x="13462" y="147447"/>
                  </a:lnTo>
                  <a:lnTo>
                    <a:pt x="75565" y="94107"/>
                  </a:lnTo>
                  <a:lnTo>
                    <a:pt x="80137" y="100457"/>
                  </a:lnTo>
                  <a:lnTo>
                    <a:pt x="86461" y="108077"/>
                  </a:lnTo>
                  <a:lnTo>
                    <a:pt x="91554" y="114427"/>
                  </a:lnTo>
                  <a:lnTo>
                    <a:pt x="95415" y="120777"/>
                  </a:lnTo>
                  <a:lnTo>
                    <a:pt x="98044" y="125857"/>
                  </a:lnTo>
                  <a:lnTo>
                    <a:pt x="101473" y="133477"/>
                  </a:lnTo>
                  <a:lnTo>
                    <a:pt x="102108" y="142367"/>
                  </a:lnTo>
                  <a:lnTo>
                    <a:pt x="102108" y="111772"/>
                  </a:lnTo>
                  <a:lnTo>
                    <a:pt x="96939" y="105537"/>
                  </a:lnTo>
                  <a:lnTo>
                    <a:pt x="90297" y="96647"/>
                  </a:lnTo>
                  <a:lnTo>
                    <a:pt x="88049" y="94107"/>
                  </a:lnTo>
                  <a:lnTo>
                    <a:pt x="76835" y="81407"/>
                  </a:lnTo>
                  <a:lnTo>
                    <a:pt x="0" y="146177"/>
                  </a:lnTo>
                  <a:lnTo>
                    <a:pt x="20701" y="170307"/>
                  </a:lnTo>
                  <a:lnTo>
                    <a:pt x="26644" y="176657"/>
                  </a:lnTo>
                  <a:lnTo>
                    <a:pt x="32473" y="183007"/>
                  </a:lnTo>
                  <a:lnTo>
                    <a:pt x="38163" y="186817"/>
                  </a:lnTo>
                  <a:lnTo>
                    <a:pt x="43688" y="189357"/>
                  </a:lnTo>
                  <a:lnTo>
                    <a:pt x="51054" y="191897"/>
                  </a:lnTo>
                  <a:lnTo>
                    <a:pt x="59055" y="193167"/>
                  </a:lnTo>
                  <a:lnTo>
                    <a:pt x="67691" y="191897"/>
                  </a:lnTo>
                  <a:lnTo>
                    <a:pt x="103327" y="166497"/>
                  </a:lnTo>
                  <a:lnTo>
                    <a:pt x="111467" y="146177"/>
                  </a:lnTo>
                  <a:lnTo>
                    <a:pt x="111772" y="138557"/>
                  </a:lnTo>
                  <a:close/>
                </a:path>
                <a:path w="589914" h="648335">
                  <a:moveTo>
                    <a:pt x="189738" y="233807"/>
                  </a:moveTo>
                  <a:lnTo>
                    <a:pt x="189560" y="223647"/>
                  </a:lnTo>
                  <a:lnTo>
                    <a:pt x="187337" y="213487"/>
                  </a:lnTo>
                  <a:lnTo>
                    <a:pt x="183032" y="204597"/>
                  </a:lnTo>
                  <a:lnTo>
                    <a:pt x="180340" y="200850"/>
                  </a:lnTo>
                  <a:lnTo>
                    <a:pt x="180340" y="229997"/>
                  </a:lnTo>
                  <a:lnTo>
                    <a:pt x="179832" y="237617"/>
                  </a:lnTo>
                  <a:lnTo>
                    <a:pt x="177292" y="243967"/>
                  </a:lnTo>
                  <a:lnTo>
                    <a:pt x="174752" y="251587"/>
                  </a:lnTo>
                  <a:lnTo>
                    <a:pt x="170434" y="256667"/>
                  </a:lnTo>
                  <a:lnTo>
                    <a:pt x="158242" y="266827"/>
                  </a:lnTo>
                  <a:lnTo>
                    <a:pt x="151384" y="270637"/>
                  </a:lnTo>
                  <a:lnTo>
                    <a:pt x="136525" y="273177"/>
                  </a:lnTo>
                  <a:lnTo>
                    <a:pt x="129286" y="273177"/>
                  </a:lnTo>
                  <a:lnTo>
                    <a:pt x="95542" y="242697"/>
                  </a:lnTo>
                  <a:lnTo>
                    <a:pt x="93726" y="226187"/>
                  </a:lnTo>
                  <a:lnTo>
                    <a:pt x="95224" y="218567"/>
                  </a:lnTo>
                  <a:lnTo>
                    <a:pt x="121793" y="189357"/>
                  </a:lnTo>
                  <a:lnTo>
                    <a:pt x="136779" y="186817"/>
                  </a:lnTo>
                  <a:lnTo>
                    <a:pt x="144145" y="186817"/>
                  </a:lnTo>
                  <a:lnTo>
                    <a:pt x="158623" y="191897"/>
                  </a:lnTo>
                  <a:lnTo>
                    <a:pt x="164719" y="195707"/>
                  </a:lnTo>
                  <a:lnTo>
                    <a:pt x="169545" y="202057"/>
                  </a:lnTo>
                  <a:lnTo>
                    <a:pt x="174371" y="207137"/>
                  </a:lnTo>
                  <a:lnTo>
                    <a:pt x="177546" y="214757"/>
                  </a:lnTo>
                  <a:lnTo>
                    <a:pt x="180340" y="229997"/>
                  </a:lnTo>
                  <a:lnTo>
                    <a:pt x="180340" y="200850"/>
                  </a:lnTo>
                  <a:lnTo>
                    <a:pt x="140970" y="176657"/>
                  </a:lnTo>
                  <a:lnTo>
                    <a:pt x="134099" y="176657"/>
                  </a:lnTo>
                  <a:lnTo>
                    <a:pt x="94742" y="196977"/>
                  </a:lnTo>
                  <a:lnTo>
                    <a:pt x="83820" y="224917"/>
                  </a:lnTo>
                  <a:lnTo>
                    <a:pt x="83908" y="236347"/>
                  </a:lnTo>
                  <a:lnTo>
                    <a:pt x="104114" y="271907"/>
                  </a:lnTo>
                  <a:lnTo>
                    <a:pt x="132461" y="282067"/>
                  </a:lnTo>
                  <a:lnTo>
                    <a:pt x="143002" y="282067"/>
                  </a:lnTo>
                  <a:lnTo>
                    <a:pt x="152946" y="280797"/>
                  </a:lnTo>
                  <a:lnTo>
                    <a:pt x="162293" y="276987"/>
                  </a:lnTo>
                  <a:lnTo>
                    <a:pt x="167551" y="273177"/>
                  </a:lnTo>
                  <a:lnTo>
                    <a:pt x="171069" y="270637"/>
                  </a:lnTo>
                  <a:lnTo>
                    <a:pt x="178587" y="263017"/>
                  </a:lnTo>
                  <a:lnTo>
                    <a:pt x="184213" y="254127"/>
                  </a:lnTo>
                  <a:lnTo>
                    <a:pt x="187921" y="243967"/>
                  </a:lnTo>
                  <a:lnTo>
                    <a:pt x="189738" y="233807"/>
                  </a:lnTo>
                  <a:close/>
                </a:path>
                <a:path w="589914" h="648335">
                  <a:moveTo>
                    <a:pt x="253238" y="298577"/>
                  </a:moveTo>
                  <a:lnTo>
                    <a:pt x="252349" y="292227"/>
                  </a:lnTo>
                  <a:lnTo>
                    <a:pt x="247650" y="283337"/>
                  </a:lnTo>
                  <a:lnTo>
                    <a:pt x="243078" y="276987"/>
                  </a:lnTo>
                  <a:lnTo>
                    <a:pt x="242570" y="276453"/>
                  </a:lnTo>
                  <a:lnTo>
                    <a:pt x="242570" y="297307"/>
                  </a:lnTo>
                  <a:lnTo>
                    <a:pt x="242570" y="299847"/>
                  </a:lnTo>
                  <a:lnTo>
                    <a:pt x="240792" y="306197"/>
                  </a:lnTo>
                  <a:lnTo>
                    <a:pt x="239014" y="308737"/>
                  </a:lnTo>
                  <a:lnTo>
                    <a:pt x="233807" y="313817"/>
                  </a:lnTo>
                  <a:lnTo>
                    <a:pt x="230886" y="315087"/>
                  </a:lnTo>
                  <a:lnTo>
                    <a:pt x="220980" y="315087"/>
                  </a:lnTo>
                  <a:lnTo>
                    <a:pt x="217932" y="313817"/>
                  </a:lnTo>
                  <a:lnTo>
                    <a:pt x="214884" y="311277"/>
                  </a:lnTo>
                  <a:lnTo>
                    <a:pt x="213029" y="310007"/>
                  </a:lnTo>
                  <a:lnTo>
                    <a:pt x="211201" y="308737"/>
                  </a:lnTo>
                  <a:lnTo>
                    <a:pt x="206883" y="303657"/>
                  </a:lnTo>
                  <a:lnTo>
                    <a:pt x="200787" y="296037"/>
                  </a:lnTo>
                  <a:lnTo>
                    <a:pt x="195707" y="289687"/>
                  </a:lnTo>
                  <a:lnTo>
                    <a:pt x="221869" y="268097"/>
                  </a:lnTo>
                  <a:lnTo>
                    <a:pt x="237871" y="285877"/>
                  </a:lnTo>
                  <a:lnTo>
                    <a:pt x="240538" y="290957"/>
                  </a:lnTo>
                  <a:lnTo>
                    <a:pt x="242570" y="297307"/>
                  </a:lnTo>
                  <a:lnTo>
                    <a:pt x="242570" y="276453"/>
                  </a:lnTo>
                  <a:lnTo>
                    <a:pt x="235839" y="269367"/>
                  </a:lnTo>
                  <a:lnTo>
                    <a:pt x="234759" y="268097"/>
                  </a:lnTo>
                  <a:lnTo>
                    <a:pt x="222885" y="254127"/>
                  </a:lnTo>
                  <a:lnTo>
                    <a:pt x="146050" y="318897"/>
                  </a:lnTo>
                  <a:lnTo>
                    <a:pt x="152527" y="326517"/>
                  </a:lnTo>
                  <a:lnTo>
                    <a:pt x="188214" y="296037"/>
                  </a:lnTo>
                  <a:lnTo>
                    <a:pt x="191897" y="301117"/>
                  </a:lnTo>
                  <a:lnTo>
                    <a:pt x="179578" y="358267"/>
                  </a:lnTo>
                  <a:lnTo>
                    <a:pt x="187706" y="367157"/>
                  </a:lnTo>
                  <a:lnTo>
                    <a:pt x="199898" y="310007"/>
                  </a:lnTo>
                  <a:lnTo>
                    <a:pt x="205486" y="316357"/>
                  </a:lnTo>
                  <a:lnTo>
                    <a:pt x="210566" y="320167"/>
                  </a:lnTo>
                  <a:lnTo>
                    <a:pt x="219964" y="325247"/>
                  </a:lnTo>
                  <a:lnTo>
                    <a:pt x="224790" y="326517"/>
                  </a:lnTo>
                  <a:lnTo>
                    <a:pt x="234442" y="323977"/>
                  </a:lnTo>
                  <a:lnTo>
                    <a:pt x="239014" y="322707"/>
                  </a:lnTo>
                  <a:lnTo>
                    <a:pt x="243205" y="318897"/>
                  </a:lnTo>
                  <a:lnTo>
                    <a:pt x="248158" y="315087"/>
                  </a:lnTo>
                  <a:lnTo>
                    <a:pt x="251206" y="310007"/>
                  </a:lnTo>
                  <a:lnTo>
                    <a:pt x="253238" y="298577"/>
                  </a:lnTo>
                  <a:close/>
                </a:path>
                <a:path w="589914" h="648335">
                  <a:moveTo>
                    <a:pt x="265684" y="44069"/>
                  </a:moveTo>
                  <a:lnTo>
                    <a:pt x="240284" y="14097"/>
                  </a:lnTo>
                  <a:lnTo>
                    <a:pt x="228346" y="0"/>
                  </a:lnTo>
                  <a:lnTo>
                    <a:pt x="151511" y="65151"/>
                  </a:lnTo>
                  <a:lnTo>
                    <a:pt x="188595" y="108839"/>
                  </a:lnTo>
                  <a:lnTo>
                    <a:pt x="196088" y="102489"/>
                  </a:lnTo>
                  <a:lnTo>
                    <a:pt x="165608" y="66421"/>
                  </a:lnTo>
                  <a:lnTo>
                    <a:pt x="195834" y="40894"/>
                  </a:lnTo>
                  <a:lnTo>
                    <a:pt x="226314" y="76962"/>
                  </a:lnTo>
                  <a:lnTo>
                    <a:pt x="233807" y="70612"/>
                  </a:lnTo>
                  <a:lnTo>
                    <a:pt x="208686" y="40894"/>
                  </a:lnTo>
                  <a:lnTo>
                    <a:pt x="203327" y="34544"/>
                  </a:lnTo>
                  <a:lnTo>
                    <a:pt x="227330" y="14097"/>
                  </a:lnTo>
                  <a:lnTo>
                    <a:pt x="258191" y="50419"/>
                  </a:lnTo>
                  <a:lnTo>
                    <a:pt x="265684" y="44069"/>
                  </a:lnTo>
                  <a:close/>
                </a:path>
                <a:path w="589914" h="648335">
                  <a:moveTo>
                    <a:pt x="299593" y="349377"/>
                  </a:moveTo>
                  <a:lnTo>
                    <a:pt x="297815" y="340487"/>
                  </a:lnTo>
                  <a:lnTo>
                    <a:pt x="295910" y="335407"/>
                  </a:lnTo>
                  <a:lnTo>
                    <a:pt x="292862" y="332867"/>
                  </a:lnTo>
                  <a:lnTo>
                    <a:pt x="289941" y="329057"/>
                  </a:lnTo>
                  <a:lnTo>
                    <a:pt x="286512" y="326517"/>
                  </a:lnTo>
                  <a:lnTo>
                    <a:pt x="282448" y="325247"/>
                  </a:lnTo>
                  <a:lnTo>
                    <a:pt x="278384" y="322707"/>
                  </a:lnTo>
                  <a:lnTo>
                    <a:pt x="274320" y="322707"/>
                  </a:lnTo>
                  <a:lnTo>
                    <a:pt x="270129" y="323977"/>
                  </a:lnTo>
                  <a:lnTo>
                    <a:pt x="266065" y="323977"/>
                  </a:lnTo>
                  <a:lnTo>
                    <a:pt x="250698" y="343027"/>
                  </a:lnTo>
                  <a:lnTo>
                    <a:pt x="249809" y="346837"/>
                  </a:lnTo>
                  <a:lnTo>
                    <a:pt x="249758" y="354457"/>
                  </a:lnTo>
                  <a:lnTo>
                    <a:pt x="250786" y="370967"/>
                  </a:lnTo>
                  <a:lnTo>
                    <a:pt x="250888" y="374777"/>
                  </a:lnTo>
                  <a:lnTo>
                    <a:pt x="250571" y="382397"/>
                  </a:lnTo>
                  <a:lnTo>
                    <a:pt x="248158" y="391287"/>
                  </a:lnTo>
                  <a:lnTo>
                    <a:pt x="246380" y="393827"/>
                  </a:lnTo>
                  <a:lnTo>
                    <a:pt x="243713" y="396367"/>
                  </a:lnTo>
                  <a:lnTo>
                    <a:pt x="241554" y="398907"/>
                  </a:lnTo>
                  <a:lnTo>
                    <a:pt x="238887" y="398907"/>
                  </a:lnTo>
                  <a:lnTo>
                    <a:pt x="232791" y="400177"/>
                  </a:lnTo>
                  <a:lnTo>
                    <a:pt x="229743" y="400177"/>
                  </a:lnTo>
                  <a:lnTo>
                    <a:pt x="226695" y="398907"/>
                  </a:lnTo>
                  <a:lnTo>
                    <a:pt x="223520" y="397637"/>
                  </a:lnTo>
                  <a:lnTo>
                    <a:pt x="220853" y="396367"/>
                  </a:lnTo>
                  <a:lnTo>
                    <a:pt x="218694" y="392557"/>
                  </a:lnTo>
                  <a:lnTo>
                    <a:pt x="215785" y="388747"/>
                  </a:lnTo>
                  <a:lnTo>
                    <a:pt x="214693" y="382397"/>
                  </a:lnTo>
                  <a:lnTo>
                    <a:pt x="215404" y="374777"/>
                  </a:lnTo>
                  <a:lnTo>
                    <a:pt x="217932" y="367157"/>
                  </a:lnTo>
                  <a:lnTo>
                    <a:pt x="208407" y="363347"/>
                  </a:lnTo>
                  <a:lnTo>
                    <a:pt x="205359" y="370967"/>
                  </a:lnTo>
                  <a:lnTo>
                    <a:pt x="204089" y="378587"/>
                  </a:lnTo>
                  <a:lnTo>
                    <a:pt x="204851" y="384937"/>
                  </a:lnTo>
                  <a:lnTo>
                    <a:pt x="238760" y="411607"/>
                  </a:lnTo>
                  <a:lnTo>
                    <a:pt x="245364" y="409067"/>
                  </a:lnTo>
                  <a:lnTo>
                    <a:pt x="250952" y="403987"/>
                  </a:lnTo>
                  <a:lnTo>
                    <a:pt x="254889" y="401447"/>
                  </a:lnTo>
                  <a:lnTo>
                    <a:pt x="255587" y="400177"/>
                  </a:lnTo>
                  <a:lnTo>
                    <a:pt x="257683" y="396367"/>
                  </a:lnTo>
                  <a:lnTo>
                    <a:pt x="259334" y="391287"/>
                  </a:lnTo>
                  <a:lnTo>
                    <a:pt x="261112" y="384937"/>
                  </a:lnTo>
                  <a:lnTo>
                    <a:pt x="261620" y="377317"/>
                  </a:lnTo>
                  <a:lnTo>
                    <a:pt x="260858" y="365887"/>
                  </a:lnTo>
                  <a:lnTo>
                    <a:pt x="260210" y="354457"/>
                  </a:lnTo>
                  <a:lnTo>
                    <a:pt x="260273" y="349377"/>
                  </a:lnTo>
                  <a:lnTo>
                    <a:pt x="260477" y="346837"/>
                  </a:lnTo>
                  <a:lnTo>
                    <a:pt x="261112" y="343027"/>
                  </a:lnTo>
                  <a:lnTo>
                    <a:pt x="262001" y="341757"/>
                  </a:lnTo>
                  <a:lnTo>
                    <a:pt x="263017" y="339217"/>
                  </a:lnTo>
                  <a:lnTo>
                    <a:pt x="264414" y="337947"/>
                  </a:lnTo>
                  <a:lnTo>
                    <a:pt x="268732" y="334137"/>
                  </a:lnTo>
                  <a:lnTo>
                    <a:pt x="271907" y="332867"/>
                  </a:lnTo>
                  <a:lnTo>
                    <a:pt x="279019" y="334137"/>
                  </a:lnTo>
                  <a:lnTo>
                    <a:pt x="288925" y="351917"/>
                  </a:lnTo>
                  <a:lnTo>
                    <a:pt x="288671" y="354457"/>
                  </a:lnTo>
                  <a:lnTo>
                    <a:pt x="287274" y="360807"/>
                  </a:lnTo>
                  <a:lnTo>
                    <a:pt x="297307" y="363347"/>
                  </a:lnTo>
                  <a:lnTo>
                    <a:pt x="299085" y="355727"/>
                  </a:lnTo>
                  <a:lnTo>
                    <a:pt x="299593" y="349377"/>
                  </a:lnTo>
                  <a:close/>
                </a:path>
                <a:path w="589914" h="648335">
                  <a:moveTo>
                    <a:pt x="328803" y="118618"/>
                  </a:moveTo>
                  <a:lnTo>
                    <a:pt x="322326" y="110998"/>
                  </a:lnTo>
                  <a:lnTo>
                    <a:pt x="263525" y="160909"/>
                  </a:lnTo>
                  <a:lnTo>
                    <a:pt x="275628" y="81915"/>
                  </a:lnTo>
                  <a:lnTo>
                    <a:pt x="279019" y="59817"/>
                  </a:lnTo>
                  <a:lnTo>
                    <a:pt x="277622" y="58166"/>
                  </a:lnTo>
                  <a:lnTo>
                    <a:pt x="200787" y="123317"/>
                  </a:lnTo>
                  <a:lnTo>
                    <a:pt x="207518" y="131191"/>
                  </a:lnTo>
                  <a:lnTo>
                    <a:pt x="265684" y="81915"/>
                  </a:lnTo>
                  <a:lnTo>
                    <a:pt x="250444" y="181991"/>
                  </a:lnTo>
                  <a:lnTo>
                    <a:pt x="251968" y="183642"/>
                  </a:lnTo>
                  <a:lnTo>
                    <a:pt x="278828" y="160909"/>
                  </a:lnTo>
                  <a:lnTo>
                    <a:pt x="328803" y="118618"/>
                  </a:lnTo>
                  <a:close/>
                </a:path>
                <a:path w="589914" h="648335">
                  <a:moveTo>
                    <a:pt x="349631" y="402717"/>
                  </a:moveTo>
                  <a:lnTo>
                    <a:pt x="347980" y="401447"/>
                  </a:lnTo>
                  <a:lnTo>
                    <a:pt x="332486" y="405663"/>
                  </a:lnTo>
                  <a:lnTo>
                    <a:pt x="332486" y="415417"/>
                  </a:lnTo>
                  <a:lnTo>
                    <a:pt x="315722" y="452247"/>
                  </a:lnTo>
                  <a:lnTo>
                    <a:pt x="295706" y="429387"/>
                  </a:lnTo>
                  <a:lnTo>
                    <a:pt x="293497" y="426847"/>
                  </a:lnTo>
                  <a:lnTo>
                    <a:pt x="332486" y="415417"/>
                  </a:lnTo>
                  <a:lnTo>
                    <a:pt x="332486" y="405663"/>
                  </a:lnTo>
                  <a:lnTo>
                    <a:pt x="240411" y="430657"/>
                  </a:lnTo>
                  <a:lnTo>
                    <a:pt x="247650" y="438277"/>
                  </a:lnTo>
                  <a:lnTo>
                    <a:pt x="283083" y="429387"/>
                  </a:lnTo>
                  <a:lnTo>
                    <a:pt x="311150" y="462407"/>
                  </a:lnTo>
                  <a:lnTo>
                    <a:pt x="296037" y="495427"/>
                  </a:lnTo>
                  <a:lnTo>
                    <a:pt x="303022" y="504317"/>
                  </a:lnTo>
                  <a:lnTo>
                    <a:pt x="326898" y="452247"/>
                  </a:lnTo>
                  <a:lnTo>
                    <a:pt x="343801" y="415417"/>
                  </a:lnTo>
                  <a:lnTo>
                    <a:pt x="349631" y="402717"/>
                  </a:lnTo>
                  <a:close/>
                </a:path>
                <a:path w="589914" h="648335">
                  <a:moveTo>
                    <a:pt x="373761" y="171704"/>
                  </a:moveTo>
                  <a:lnTo>
                    <a:pt x="364591" y="160909"/>
                  </a:lnTo>
                  <a:lnTo>
                    <a:pt x="338074" y="129667"/>
                  </a:lnTo>
                  <a:lnTo>
                    <a:pt x="330581" y="136017"/>
                  </a:lnTo>
                  <a:lnTo>
                    <a:pt x="345059" y="153162"/>
                  </a:lnTo>
                  <a:lnTo>
                    <a:pt x="275717" y="211836"/>
                  </a:lnTo>
                  <a:lnTo>
                    <a:pt x="282448" y="219710"/>
                  </a:lnTo>
                  <a:lnTo>
                    <a:pt x="351790" y="160909"/>
                  </a:lnTo>
                  <a:lnTo>
                    <a:pt x="366268" y="178054"/>
                  </a:lnTo>
                  <a:lnTo>
                    <a:pt x="373761" y="171704"/>
                  </a:lnTo>
                  <a:close/>
                </a:path>
                <a:path w="589914" h="648335">
                  <a:moveTo>
                    <a:pt x="394462" y="456057"/>
                  </a:moveTo>
                  <a:lnTo>
                    <a:pt x="387985" y="448437"/>
                  </a:lnTo>
                  <a:lnTo>
                    <a:pt x="311150" y="513207"/>
                  </a:lnTo>
                  <a:lnTo>
                    <a:pt x="342646" y="551307"/>
                  </a:lnTo>
                  <a:lnTo>
                    <a:pt x="350139" y="544957"/>
                  </a:lnTo>
                  <a:lnTo>
                    <a:pt x="325120" y="514477"/>
                  </a:lnTo>
                  <a:lnTo>
                    <a:pt x="394462" y="456057"/>
                  </a:lnTo>
                  <a:close/>
                </a:path>
                <a:path w="589914" h="648335">
                  <a:moveTo>
                    <a:pt x="410718" y="224155"/>
                  </a:moveTo>
                  <a:lnTo>
                    <a:pt x="409829" y="218567"/>
                  </a:lnTo>
                  <a:lnTo>
                    <a:pt x="405130" y="209423"/>
                  </a:lnTo>
                  <a:lnTo>
                    <a:pt x="400558" y="203327"/>
                  </a:lnTo>
                  <a:lnTo>
                    <a:pt x="400050" y="202730"/>
                  </a:lnTo>
                  <a:lnTo>
                    <a:pt x="400050" y="222631"/>
                  </a:lnTo>
                  <a:lnTo>
                    <a:pt x="400050" y="225679"/>
                  </a:lnTo>
                  <a:lnTo>
                    <a:pt x="384937" y="240919"/>
                  </a:lnTo>
                  <a:lnTo>
                    <a:pt x="381635" y="241427"/>
                  </a:lnTo>
                  <a:lnTo>
                    <a:pt x="364363" y="228981"/>
                  </a:lnTo>
                  <a:lnTo>
                    <a:pt x="358609" y="222123"/>
                  </a:lnTo>
                  <a:lnTo>
                    <a:pt x="353187" y="215646"/>
                  </a:lnTo>
                  <a:lnTo>
                    <a:pt x="379349" y="193548"/>
                  </a:lnTo>
                  <a:lnTo>
                    <a:pt x="390779" y="207137"/>
                  </a:lnTo>
                  <a:lnTo>
                    <a:pt x="395351" y="212344"/>
                  </a:lnTo>
                  <a:lnTo>
                    <a:pt x="398018" y="216535"/>
                  </a:lnTo>
                  <a:lnTo>
                    <a:pt x="400050" y="222631"/>
                  </a:lnTo>
                  <a:lnTo>
                    <a:pt x="400050" y="202730"/>
                  </a:lnTo>
                  <a:lnTo>
                    <a:pt x="392239" y="193548"/>
                  </a:lnTo>
                  <a:lnTo>
                    <a:pt x="380365" y="179578"/>
                  </a:lnTo>
                  <a:lnTo>
                    <a:pt x="303530" y="244602"/>
                  </a:lnTo>
                  <a:lnTo>
                    <a:pt x="310007" y="252349"/>
                  </a:lnTo>
                  <a:lnTo>
                    <a:pt x="345694" y="222123"/>
                  </a:lnTo>
                  <a:lnTo>
                    <a:pt x="349377" y="226441"/>
                  </a:lnTo>
                  <a:lnTo>
                    <a:pt x="337058" y="284226"/>
                  </a:lnTo>
                  <a:lnTo>
                    <a:pt x="345186" y="293751"/>
                  </a:lnTo>
                  <a:lnTo>
                    <a:pt x="357378" y="235966"/>
                  </a:lnTo>
                  <a:lnTo>
                    <a:pt x="362966" y="242316"/>
                  </a:lnTo>
                  <a:lnTo>
                    <a:pt x="368046" y="246634"/>
                  </a:lnTo>
                  <a:lnTo>
                    <a:pt x="377444" y="251206"/>
                  </a:lnTo>
                  <a:lnTo>
                    <a:pt x="382270" y="251968"/>
                  </a:lnTo>
                  <a:lnTo>
                    <a:pt x="387096" y="251333"/>
                  </a:lnTo>
                  <a:lnTo>
                    <a:pt x="391922" y="250571"/>
                  </a:lnTo>
                  <a:lnTo>
                    <a:pt x="396494" y="248412"/>
                  </a:lnTo>
                  <a:lnTo>
                    <a:pt x="404736" y="241427"/>
                  </a:lnTo>
                  <a:lnTo>
                    <a:pt x="405638" y="240665"/>
                  </a:lnTo>
                  <a:lnTo>
                    <a:pt x="408686" y="235712"/>
                  </a:lnTo>
                  <a:lnTo>
                    <a:pt x="410718" y="224155"/>
                  </a:lnTo>
                  <a:close/>
                </a:path>
                <a:path w="589914" h="648335">
                  <a:moveTo>
                    <a:pt x="466725" y="541147"/>
                  </a:moveTo>
                  <a:lnTo>
                    <a:pt x="441464" y="511937"/>
                  </a:lnTo>
                  <a:lnTo>
                    <a:pt x="429387" y="497967"/>
                  </a:lnTo>
                  <a:lnTo>
                    <a:pt x="352552" y="562737"/>
                  </a:lnTo>
                  <a:lnTo>
                    <a:pt x="389636" y="605917"/>
                  </a:lnTo>
                  <a:lnTo>
                    <a:pt x="397129" y="599567"/>
                  </a:lnTo>
                  <a:lnTo>
                    <a:pt x="366522" y="564007"/>
                  </a:lnTo>
                  <a:lnTo>
                    <a:pt x="396748" y="538607"/>
                  </a:lnTo>
                  <a:lnTo>
                    <a:pt x="427355" y="574167"/>
                  </a:lnTo>
                  <a:lnTo>
                    <a:pt x="434848" y="567817"/>
                  </a:lnTo>
                  <a:lnTo>
                    <a:pt x="409702" y="538607"/>
                  </a:lnTo>
                  <a:lnTo>
                    <a:pt x="404241" y="532257"/>
                  </a:lnTo>
                  <a:lnTo>
                    <a:pt x="428371" y="511937"/>
                  </a:lnTo>
                  <a:lnTo>
                    <a:pt x="459232" y="547497"/>
                  </a:lnTo>
                  <a:lnTo>
                    <a:pt x="466725" y="541147"/>
                  </a:lnTo>
                  <a:close/>
                </a:path>
                <a:path w="589914" h="648335">
                  <a:moveTo>
                    <a:pt x="472567" y="288290"/>
                  </a:moveTo>
                  <a:lnTo>
                    <a:pt x="447090" y="258318"/>
                  </a:lnTo>
                  <a:lnTo>
                    <a:pt x="435229" y="244348"/>
                  </a:lnTo>
                  <a:lnTo>
                    <a:pt x="358394" y="309372"/>
                  </a:lnTo>
                  <a:lnTo>
                    <a:pt x="395351" y="353060"/>
                  </a:lnTo>
                  <a:lnTo>
                    <a:pt x="402971" y="346710"/>
                  </a:lnTo>
                  <a:lnTo>
                    <a:pt x="372364" y="310642"/>
                  </a:lnTo>
                  <a:lnTo>
                    <a:pt x="402590" y="285115"/>
                  </a:lnTo>
                  <a:lnTo>
                    <a:pt x="433070" y="321183"/>
                  </a:lnTo>
                  <a:lnTo>
                    <a:pt x="440690" y="314833"/>
                  </a:lnTo>
                  <a:lnTo>
                    <a:pt x="415467" y="285115"/>
                  </a:lnTo>
                  <a:lnTo>
                    <a:pt x="410083" y="278765"/>
                  </a:lnTo>
                  <a:lnTo>
                    <a:pt x="434213" y="258318"/>
                  </a:lnTo>
                  <a:lnTo>
                    <a:pt x="464947" y="294767"/>
                  </a:lnTo>
                  <a:lnTo>
                    <a:pt x="472567" y="288290"/>
                  </a:lnTo>
                  <a:close/>
                </a:path>
                <a:path w="589914" h="648335">
                  <a:moveTo>
                    <a:pt x="500507" y="586867"/>
                  </a:moveTo>
                  <a:lnTo>
                    <a:pt x="498729" y="576707"/>
                  </a:lnTo>
                  <a:lnTo>
                    <a:pt x="496824" y="572897"/>
                  </a:lnTo>
                  <a:lnTo>
                    <a:pt x="494779" y="570357"/>
                  </a:lnTo>
                  <a:lnTo>
                    <a:pt x="493776" y="569087"/>
                  </a:lnTo>
                  <a:lnTo>
                    <a:pt x="490855" y="566547"/>
                  </a:lnTo>
                  <a:lnTo>
                    <a:pt x="487299" y="564007"/>
                  </a:lnTo>
                  <a:lnTo>
                    <a:pt x="483362" y="561467"/>
                  </a:lnTo>
                  <a:lnTo>
                    <a:pt x="479298" y="560197"/>
                  </a:lnTo>
                  <a:lnTo>
                    <a:pt x="475234" y="560197"/>
                  </a:lnTo>
                  <a:lnTo>
                    <a:pt x="471043" y="561467"/>
                  </a:lnTo>
                  <a:lnTo>
                    <a:pt x="466979" y="561467"/>
                  </a:lnTo>
                  <a:lnTo>
                    <a:pt x="463296" y="562737"/>
                  </a:lnTo>
                  <a:lnTo>
                    <a:pt x="455676" y="570357"/>
                  </a:lnTo>
                  <a:lnTo>
                    <a:pt x="452882" y="574167"/>
                  </a:lnTo>
                  <a:lnTo>
                    <a:pt x="451612" y="580517"/>
                  </a:lnTo>
                  <a:lnTo>
                    <a:pt x="450723" y="583057"/>
                  </a:lnTo>
                  <a:lnTo>
                    <a:pt x="450672" y="591947"/>
                  </a:lnTo>
                  <a:lnTo>
                    <a:pt x="451700" y="608457"/>
                  </a:lnTo>
                  <a:lnTo>
                    <a:pt x="451802" y="612267"/>
                  </a:lnTo>
                  <a:lnTo>
                    <a:pt x="433705" y="637667"/>
                  </a:lnTo>
                  <a:lnTo>
                    <a:pt x="430657" y="637667"/>
                  </a:lnTo>
                  <a:lnTo>
                    <a:pt x="415607" y="619887"/>
                  </a:lnTo>
                  <a:lnTo>
                    <a:pt x="416318" y="612267"/>
                  </a:lnTo>
                  <a:lnTo>
                    <a:pt x="418846" y="603377"/>
                  </a:lnTo>
                  <a:lnTo>
                    <a:pt x="409321" y="600837"/>
                  </a:lnTo>
                  <a:lnTo>
                    <a:pt x="406146" y="608457"/>
                  </a:lnTo>
                  <a:lnTo>
                    <a:pt x="405003" y="616077"/>
                  </a:lnTo>
                  <a:lnTo>
                    <a:pt x="405765" y="621157"/>
                  </a:lnTo>
                  <a:lnTo>
                    <a:pt x="406400" y="627507"/>
                  </a:lnTo>
                  <a:lnTo>
                    <a:pt x="408813" y="632587"/>
                  </a:lnTo>
                  <a:lnTo>
                    <a:pt x="417830" y="644017"/>
                  </a:lnTo>
                  <a:lnTo>
                    <a:pt x="424307" y="646557"/>
                  </a:lnTo>
                  <a:lnTo>
                    <a:pt x="431927" y="647827"/>
                  </a:lnTo>
                  <a:lnTo>
                    <a:pt x="439674" y="647827"/>
                  </a:lnTo>
                  <a:lnTo>
                    <a:pt x="446278" y="646557"/>
                  </a:lnTo>
                  <a:lnTo>
                    <a:pt x="451866" y="641477"/>
                  </a:lnTo>
                  <a:lnTo>
                    <a:pt x="455676" y="638937"/>
                  </a:lnTo>
                  <a:lnTo>
                    <a:pt x="456399" y="637667"/>
                  </a:lnTo>
                  <a:lnTo>
                    <a:pt x="458597" y="633857"/>
                  </a:lnTo>
                  <a:lnTo>
                    <a:pt x="460248" y="628777"/>
                  </a:lnTo>
                  <a:lnTo>
                    <a:pt x="462026" y="622427"/>
                  </a:lnTo>
                  <a:lnTo>
                    <a:pt x="462534" y="614807"/>
                  </a:lnTo>
                  <a:lnTo>
                    <a:pt x="461137" y="594487"/>
                  </a:lnTo>
                  <a:lnTo>
                    <a:pt x="461010" y="589407"/>
                  </a:lnTo>
                  <a:lnTo>
                    <a:pt x="461391" y="583057"/>
                  </a:lnTo>
                  <a:lnTo>
                    <a:pt x="462026" y="580517"/>
                  </a:lnTo>
                  <a:lnTo>
                    <a:pt x="462915" y="579247"/>
                  </a:lnTo>
                  <a:lnTo>
                    <a:pt x="463931" y="576707"/>
                  </a:lnTo>
                  <a:lnTo>
                    <a:pt x="465328" y="575437"/>
                  </a:lnTo>
                  <a:lnTo>
                    <a:pt x="469646" y="571627"/>
                  </a:lnTo>
                  <a:lnTo>
                    <a:pt x="472821" y="570357"/>
                  </a:lnTo>
                  <a:lnTo>
                    <a:pt x="479933" y="571627"/>
                  </a:lnTo>
                  <a:lnTo>
                    <a:pt x="482981" y="572897"/>
                  </a:lnTo>
                  <a:lnTo>
                    <a:pt x="485648" y="576707"/>
                  </a:lnTo>
                  <a:lnTo>
                    <a:pt x="487680" y="577977"/>
                  </a:lnTo>
                  <a:lnTo>
                    <a:pt x="488950" y="581787"/>
                  </a:lnTo>
                  <a:lnTo>
                    <a:pt x="489966" y="586867"/>
                  </a:lnTo>
                  <a:lnTo>
                    <a:pt x="489585" y="591947"/>
                  </a:lnTo>
                  <a:lnTo>
                    <a:pt x="488188" y="598297"/>
                  </a:lnTo>
                  <a:lnTo>
                    <a:pt x="498221" y="600837"/>
                  </a:lnTo>
                  <a:lnTo>
                    <a:pt x="499999" y="593217"/>
                  </a:lnTo>
                  <a:lnTo>
                    <a:pt x="500507" y="586867"/>
                  </a:lnTo>
                  <a:close/>
                </a:path>
                <a:path w="589914" h="648335">
                  <a:moveTo>
                    <a:pt x="534289" y="378460"/>
                  </a:moveTo>
                  <a:lnTo>
                    <a:pt x="519303" y="339725"/>
                  </a:lnTo>
                  <a:lnTo>
                    <a:pt x="482142" y="319341"/>
                  </a:lnTo>
                  <a:lnTo>
                    <a:pt x="475246" y="319151"/>
                  </a:lnTo>
                  <a:lnTo>
                    <a:pt x="468249" y="319913"/>
                  </a:lnTo>
                  <a:lnTo>
                    <a:pt x="431482" y="345744"/>
                  </a:lnTo>
                  <a:lnTo>
                    <a:pt x="424827" y="375272"/>
                  </a:lnTo>
                  <a:lnTo>
                    <a:pt x="426974" y="387007"/>
                  </a:lnTo>
                  <a:lnTo>
                    <a:pt x="455536" y="422744"/>
                  </a:lnTo>
                  <a:lnTo>
                    <a:pt x="473837" y="428371"/>
                  </a:lnTo>
                  <a:lnTo>
                    <a:pt x="483374" y="428117"/>
                  </a:lnTo>
                  <a:lnTo>
                    <a:pt x="492772" y="425792"/>
                  </a:lnTo>
                  <a:lnTo>
                    <a:pt x="501992" y="421398"/>
                  </a:lnTo>
                  <a:lnTo>
                    <a:pt x="506374" y="418249"/>
                  </a:lnTo>
                  <a:lnTo>
                    <a:pt x="511048" y="414909"/>
                  </a:lnTo>
                  <a:lnTo>
                    <a:pt x="482981" y="381889"/>
                  </a:lnTo>
                  <a:lnTo>
                    <a:pt x="475615" y="388112"/>
                  </a:lnTo>
                  <a:lnTo>
                    <a:pt x="496316" y="412623"/>
                  </a:lnTo>
                  <a:lnTo>
                    <a:pt x="490181" y="415747"/>
                  </a:lnTo>
                  <a:lnTo>
                    <a:pt x="483933" y="417626"/>
                  </a:lnTo>
                  <a:lnTo>
                    <a:pt x="477456" y="418249"/>
                  </a:lnTo>
                  <a:lnTo>
                    <a:pt x="470789" y="417576"/>
                  </a:lnTo>
                  <a:lnTo>
                    <a:pt x="437896" y="389382"/>
                  </a:lnTo>
                  <a:lnTo>
                    <a:pt x="436245" y="381381"/>
                  </a:lnTo>
                  <a:lnTo>
                    <a:pt x="434594" y="373507"/>
                  </a:lnTo>
                  <a:lnTo>
                    <a:pt x="455930" y="334772"/>
                  </a:lnTo>
                  <a:lnTo>
                    <a:pt x="477774" y="329184"/>
                  </a:lnTo>
                  <a:lnTo>
                    <a:pt x="485267" y="329946"/>
                  </a:lnTo>
                  <a:lnTo>
                    <a:pt x="492887" y="332994"/>
                  </a:lnTo>
                  <a:lnTo>
                    <a:pt x="500507" y="335915"/>
                  </a:lnTo>
                  <a:lnTo>
                    <a:pt x="506857" y="340360"/>
                  </a:lnTo>
                  <a:lnTo>
                    <a:pt x="511937" y="346456"/>
                  </a:lnTo>
                  <a:lnTo>
                    <a:pt x="516001" y="351282"/>
                  </a:lnTo>
                  <a:lnTo>
                    <a:pt x="519176" y="357124"/>
                  </a:lnTo>
                  <a:lnTo>
                    <a:pt x="521208" y="364109"/>
                  </a:lnTo>
                  <a:lnTo>
                    <a:pt x="523367" y="370967"/>
                  </a:lnTo>
                  <a:lnTo>
                    <a:pt x="524129" y="378460"/>
                  </a:lnTo>
                  <a:lnTo>
                    <a:pt x="523621" y="386334"/>
                  </a:lnTo>
                  <a:lnTo>
                    <a:pt x="534289" y="387477"/>
                  </a:lnTo>
                  <a:lnTo>
                    <a:pt x="534289" y="378460"/>
                  </a:lnTo>
                  <a:close/>
                </a:path>
                <a:path w="589914" h="648335">
                  <a:moveTo>
                    <a:pt x="589788" y="426847"/>
                  </a:moveTo>
                  <a:lnTo>
                    <a:pt x="588264" y="424942"/>
                  </a:lnTo>
                  <a:lnTo>
                    <a:pt x="572643" y="429133"/>
                  </a:lnTo>
                  <a:lnTo>
                    <a:pt x="572643" y="439674"/>
                  </a:lnTo>
                  <a:lnTo>
                    <a:pt x="555879" y="476377"/>
                  </a:lnTo>
                  <a:lnTo>
                    <a:pt x="536003" y="452882"/>
                  </a:lnTo>
                  <a:lnTo>
                    <a:pt x="533654" y="450088"/>
                  </a:lnTo>
                  <a:lnTo>
                    <a:pt x="572643" y="439674"/>
                  </a:lnTo>
                  <a:lnTo>
                    <a:pt x="572643" y="429133"/>
                  </a:lnTo>
                  <a:lnTo>
                    <a:pt x="480568" y="453771"/>
                  </a:lnTo>
                  <a:lnTo>
                    <a:pt x="487807" y="462280"/>
                  </a:lnTo>
                  <a:lnTo>
                    <a:pt x="523240" y="452882"/>
                  </a:lnTo>
                  <a:lnTo>
                    <a:pt x="551307" y="485902"/>
                  </a:lnTo>
                  <a:lnTo>
                    <a:pt x="536321" y="519430"/>
                  </a:lnTo>
                  <a:lnTo>
                    <a:pt x="543306" y="527812"/>
                  </a:lnTo>
                  <a:lnTo>
                    <a:pt x="566978" y="476377"/>
                  </a:lnTo>
                  <a:lnTo>
                    <a:pt x="583882" y="439674"/>
                  </a:lnTo>
                  <a:lnTo>
                    <a:pt x="589788" y="426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544" y="2825546"/>
              <a:ext cx="1037628" cy="1059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0839" y="2926016"/>
              <a:ext cx="839558" cy="8822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0149" y="2883900"/>
              <a:ext cx="921988" cy="9464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50149" y="2883900"/>
              <a:ext cx="922019" cy="946785"/>
            </a:xfrm>
            <a:custGeom>
              <a:avLst/>
              <a:gdLst/>
              <a:ahLst/>
              <a:cxnLst/>
              <a:rect l="l" t="t" r="r" b="b"/>
              <a:pathLst>
                <a:path w="922020" h="946785">
                  <a:moveTo>
                    <a:pt x="327009" y="24018"/>
                  </a:moveTo>
                  <a:lnTo>
                    <a:pt x="360723" y="4728"/>
                  </a:lnTo>
                  <a:lnTo>
                    <a:pt x="397938" y="0"/>
                  </a:lnTo>
                  <a:lnTo>
                    <a:pt x="434201" y="9534"/>
                  </a:lnTo>
                  <a:lnTo>
                    <a:pt x="465058" y="33035"/>
                  </a:lnTo>
                  <a:lnTo>
                    <a:pt x="897874" y="526303"/>
                  </a:lnTo>
                  <a:lnTo>
                    <a:pt x="917235" y="560000"/>
                  </a:lnTo>
                  <a:lnTo>
                    <a:pt x="921988" y="597185"/>
                  </a:lnTo>
                  <a:lnTo>
                    <a:pt x="912429" y="633442"/>
                  </a:lnTo>
                  <a:lnTo>
                    <a:pt x="888857" y="664352"/>
                  </a:lnTo>
                  <a:lnTo>
                    <a:pt x="594979" y="922289"/>
                  </a:lnTo>
                  <a:lnTo>
                    <a:pt x="561282" y="941651"/>
                  </a:lnTo>
                  <a:lnTo>
                    <a:pt x="524097" y="946403"/>
                  </a:lnTo>
                  <a:lnTo>
                    <a:pt x="487840" y="936845"/>
                  </a:lnTo>
                  <a:lnTo>
                    <a:pt x="456930" y="913272"/>
                  </a:lnTo>
                  <a:lnTo>
                    <a:pt x="24114" y="420004"/>
                  </a:lnTo>
                  <a:lnTo>
                    <a:pt x="4752" y="386363"/>
                  </a:lnTo>
                  <a:lnTo>
                    <a:pt x="0" y="349186"/>
                  </a:lnTo>
                  <a:lnTo>
                    <a:pt x="9558" y="312937"/>
                  </a:lnTo>
                  <a:lnTo>
                    <a:pt x="33131" y="282082"/>
                  </a:lnTo>
                  <a:lnTo>
                    <a:pt x="327009" y="24018"/>
                  </a:lnTo>
                  <a:close/>
                </a:path>
              </a:pathLst>
            </a:custGeom>
            <a:ln w="9525">
              <a:solidFill>
                <a:srgbClr val="A3B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7591" y="3105276"/>
              <a:ext cx="448945" cy="492759"/>
            </a:xfrm>
            <a:custGeom>
              <a:avLst/>
              <a:gdLst/>
              <a:ahLst/>
              <a:cxnLst/>
              <a:rect l="l" t="t" r="r" b="b"/>
              <a:pathLst>
                <a:path w="448945" h="492760">
                  <a:moveTo>
                    <a:pt x="75691" y="0"/>
                  </a:moveTo>
                  <a:lnTo>
                    <a:pt x="0" y="66421"/>
                  </a:lnTo>
                  <a:lnTo>
                    <a:pt x="6603" y="74040"/>
                  </a:lnTo>
                  <a:lnTo>
                    <a:pt x="41782" y="43180"/>
                  </a:lnTo>
                  <a:lnTo>
                    <a:pt x="54737" y="43180"/>
                  </a:lnTo>
                  <a:lnTo>
                    <a:pt x="49148" y="36702"/>
                  </a:lnTo>
                  <a:lnTo>
                    <a:pt x="74929" y="14097"/>
                  </a:lnTo>
                  <a:lnTo>
                    <a:pt x="88012" y="14097"/>
                  </a:lnTo>
                  <a:lnTo>
                    <a:pt x="75691" y="0"/>
                  </a:lnTo>
                  <a:close/>
                </a:path>
                <a:path w="448945" h="492760">
                  <a:moveTo>
                    <a:pt x="54737" y="43180"/>
                  </a:moveTo>
                  <a:lnTo>
                    <a:pt x="41782" y="43180"/>
                  </a:lnTo>
                  <a:lnTo>
                    <a:pt x="46481" y="48513"/>
                  </a:lnTo>
                  <a:lnTo>
                    <a:pt x="75310" y="72136"/>
                  </a:lnTo>
                  <a:lnTo>
                    <a:pt x="81025" y="72009"/>
                  </a:lnTo>
                  <a:lnTo>
                    <a:pt x="86613" y="71755"/>
                  </a:lnTo>
                  <a:lnTo>
                    <a:pt x="91947" y="69469"/>
                  </a:lnTo>
                  <a:lnTo>
                    <a:pt x="100672" y="61849"/>
                  </a:lnTo>
                  <a:lnTo>
                    <a:pt x="77850" y="61849"/>
                  </a:lnTo>
                  <a:lnTo>
                    <a:pt x="74675" y="61340"/>
                  </a:lnTo>
                  <a:lnTo>
                    <a:pt x="71627" y="59689"/>
                  </a:lnTo>
                  <a:lnTo>
                    <a:pt x="68579" y="58165"/>
                  </a:lnTo>
                  <a:lnTo>
                    <a:pt x="64896" y="54737"/>
                  </a:lnTo>
                  <a:lnTo>
                    <a:pt x="60325" y="49657"/>
                  </a:lnTo>
                  <a:lnTo>
                    <a:pt x="54737" y="43180"/>
                  </a:lnTo>
                  <a:close/>
                </a:path>
                <a:path w="448945" h="492760">
                  <a:moveTo>
                    <a:pt x="88012" y="14097"/>
                  </a:moveTo>
                  <a:lnTo>
                    <a:pt x="74929" y="14097"/>
                  </a:lnTo>
                  <a:lnTo>
                    <a:pt x="91058" y="32638"/>
                  </a:lnTo>
                  <a:lnTo>
                    <a:pt x="93852" y="36702"/>
                  </a:lnTo>
                  <a:lnTo>
                    <a:pt x="94995" y="39750"/>
                  </a:lnTo>
                  <a:lnTo>
                    <a:pt x="96011" y="42799"/>
                  </a:lnTo>
                  <a:lnTo>
                    <a:pt x="96138" y="45847"/>
                  </a:lnTo>
                  <a:lnTo>
                    <a:pt x="94360" y="52324"/>
                  </a:lnTo>
                  <a:lnTo>
                    <a:pt x="92582" y="54990"/>
                  </a:lnTo>
                  <a:lnTo>
                    <a:pt x="87502" y="59562"/>
                  </a:lnTo>
                  <a:lnTo>
                    <a:pt x="84581" y="60960"/>
                  </a:lnTo>
                  <a:lnTo>
                    <a:pt x="81279" y="61340"/>
                  </a:lnTo>
                  <a:lnTo>
                    <a:pt x="77850" y="61849"/>
                  </a:lnTo>
                  <a:lnTo>
                    <a:pt x="100672" y="61849"/>
                  </a:lnTo>
                  <a:lnTo>
                    <a:pt x="101981" y="60706"/>
                  </a:lnTo>
                  <a:lnTo>
                    <a:pt x="104901" y="55625"/>
                  </a:lnTo>
                  <a:lnTo>
                    <a:pt x="106061" y="48513"/>
                  </a:lnTo>
                  <a:lnTo>
                    <a:pt x="106806" y="44323"/>
                  </a:lnTo>
                  <a:lnTo>
                    <a:pt x="105790" y="38862"/>
                  </a:lnTo>
                  <a:lnTo>
                    <a:pt x="101218" y="29972"/>
                  </a:lnTo>
                  <a:lnTo>
                    <a:pt x="96519" y="23749"/>
                  </a:lnTo>
                  <a:lnTo>
                    <a:pt x="88012" y="14097"/>
                  </a:lnTo>
                  <a:close/>
                </a:path>
                <a:path w="448945" h="492760">
                  <a:moveTo>
                    <a:pt x="388455" y="383623"/>
                  </a:moveTo>
                  <a:lnTo>
                    <a:pt x="350240" y="403387"/>
                  </a:lnTo>
                  <a:lnTo>
                    <a:pt x="339115" y="440642"/>
                  </a:lnTo>
                  <a:lnTo>
                    <a:pt x="341487" y="452310"/>
                  </a:lnTo>
                  <a:lnTo>
                    <a:pt x="370633" y="487537"/>
                  </a:lnTo>
                  <a:lnTo>
                    <a:pt x="389000" y="492760"/>
                  </a:lnTo>
                  <a:lnTo>
                    <a:pt x="398526" y="492380"/>
                  </a:lnTo>
                  <a:lnTo>
                    <a:pt x="407860" y="489918"/>
                  </a:lnTo>
                  <a:lnTo>
                    <a:pt x="417004" y="485384"/>
                  </a:lnTo>
                  <a:lnTo>
                    <a:pt x="420765" y="482613"/>
                  </a:lnTo>
                  <a:lnTo>
                    <a:pt x="392437" y="482613"/>
                  </a:lnTo>
                  <a:lnTo>
                    <a:pt x="385698" y="482092"/>
                  </a:lnTo>
                  <a:lnTo>
                    <a:pt x="352424" y="454533"/>
                  </a:lnTo>
                  <a:lnTo>
                    <a:pt x="350560" y="446150"/>
                  </a:lnTo>
                  <a:lnTo>
                    <a:pt x="348869" y="438658"/>
                  </a:lnTo>
                  <a:lnTo>
                    <a:pt x="349122" y="430784"/>
                  </a:lnTo>
                  <a:lnTo>
                    <a:pt x="351662" y="423290"/>
                  </a:lnTo>
                  <a:lnTo>
                    <a:pt x="354075" y="415671"/>
                  </a:lnTo>
                  <a:lnTo>
                    <a:pt x="358139" y="409448"/>
                  </a:lnTo>
                  <a:lnTo>
                    <a:pt x="363855" y="404495"/>
                  </a:lnTo>
                  <a:lnTo>
                    <a:pt x="369443" y="399542"/>
                  </a:lnTo>
                  <a:lnTo>
                    <a:pt x="375919" y="396367"/>
                  </a:lnTo>
                  <a:lnTo>
                    <a:pt x="391159" y="393573"/>
                  </a:lnTo>
                  <a:lnTo>
                    <a:pt x="422163" y="393573"/>
                  </a:lnTo>
                  <a:lnTo>
                    <a:pt x="421703" y="393207"/>
                  </a:lnTo>
                  <a:lnTo>
                    <a:pt x="415512" y="389475"/>
                  </a:lnTo>
                  <a:lnTo>
                    <a:pt x="408939" y="386588"/>
                  </a:lnTo>
                  <a:lnTo>
                    <a:pt x="402207" y="384663"/>
                  </a:lnTo>
                  <a:lnTo>
                    <a:pt x="395366" y="383667"/>
                  </a:lnTo>
                  <a:lnTo>
                    <a:pt x="388455" y="383623"/>
                  </a:lnTo>
                  <a:close/>
                </a:path>
                <a:path w="448945" h="492760">
                  <a:moveTo>
                    <a:pt x="397382" y="446150"/>
                  </a:moveTo>
                  <a:lnTo>
                    <a:pt x="390017" y="452500"/>
                  </a:lnTo>
                  <a:lnTo>
                    <a:pt x="411225" y="476631"/>
                  </a:lnTo>
                  <a:lnTo>
                    <a:pt x="405201" y="479895"/>
                  </a:lnTo>
                  <a:lnTo>
                    <a:pt x="398938" y="481885"/>
                  </a:lnTo>
                  <a:lnTo>
                    <a:pt x="392437" y="482613"/>
                  </a:lnTo>
                  <a:lnTo>
                    <a:pt x="420765" y="482613"/>
                  </a:lnTo>
                  <a:lnTo>
                    <a:pt x="425957" y="478789"/>
                  </a:lnTo>
                  <a:lnTo>
                    <a:pt x="397382" y="446150"/>
                  </a:lnTo>
                  <a:close/>
                </a:path>
                <a:path w="448945" h="492760">
                  <a:moveTo>
                    <a:pt x="422163" y="393573"/>
                  </a:moveTo>
                  <a:lnTo>
                    <a:pt x="391159" y="393573"/>
                  </a:lnTo>
                  <a:lnTo>
                    <a:pt x="398780" y="394208"/>
                  </a:lnTo>
                  <a:lnTo>
                    <a:pt x="406399" y="397128"/>
                  </a:lnTo>
                  <a:lnTo>
                    <a:pt x="414019" y="399923"/>
                  </a:lnTo>
                  <a:lnTo>
                    <a:pt x="420369" y="404240"/>
                  </a:lnTo>
                  <a:lnTo>
                    <a:pt x="425576" y="410210"/>
                  </a:lnTo>
                  <a:lnTo>
                    <a:pt x="429768" y="414909"/>
                  </a:lnTo>
                  <a:lnTo>
                    <a:pt x="438423" y="443632"/>
                  </a:lnTo>
                  <a:lnTo>
                    <a:pt x="438022" y="449834"/>
                  </a:lnTo>
                  <a:lnTo>
                    <a:pt x="448691" y="450850"/>
                  </a:lnTo>
                  <a:lnTo>
                    <a:pt x="438531" y="409701"/>
                  </a:lnTo>
                  <a:lnTo>
                    <a:pt x="427513" y="397821"/>
                  </a:lnTo>
                  <a:lnTo>
                    <a:pt x="422163" y="393573"/>
                  </a:lnTo>
                  <a:close/>
                </a:path>
                <a:path w="448945" h="492760">
                  <a:moveTo>
                    <a:pt x="327428" y="312800"/>
                  </a:moveTo>
                  <a:lnTo>
                    <a:pt x="317499" y="312800"/>
                  </a:lnTo>
                  <a:lnTo>
                    <a:pt x="304037" y="413003"/>
                  </a:lnTo>
                  <a:lnTo>
                    <a:pt x="305561" y="414782"/>
                  </a:lnTo>
                  <a:lnTo>
                    <a:pt x="331757" y="391795"/>
                  </a:lnTo>
                  <a:lnTo>
                    <a:pt x="316737" y="391795"/>
                  </a:lnTo>
                  <a:lnTo>
                    <a:pt x="327428" y="312800"/>
                  </a:lnTo>
                  <a:close/>
                </a:path>
                <a:path w="448945" h="492760">
                  <a:moveTo>
                    <a:pt x="374649" y="340868"/>
                  </a:moveTo>
                  <a:lnTo>
                    <a:pt x="316737" y="391795"/>
                  </a:lnTo>
                  <a:lnTo>
                    <a:pt x="331757" y="391795"/>
                  </a:lnTo>
                  <a:lnTo>
                    <a:pt x="381254" y="348361"/>
                  </a:lnTo>
                  <a:lnTo>
                    <a:pt x="374649" y="340868"/>
                  </a:lnTo>
                  <a:close/>
                </a:path>
                <a:path w="448945" h="492760">
                  <a:moveTo>
                    <a:pt x="329056" y="288798"/>
                  </a:moveTo>
                  <a:lnTo>
                    <a:pt x="253364" y="355219"/>
                  </a:lnTo>
                  <a:lnTo>
                    <a:pt x="260222" y="363093"/>
                  </a:lnTo>
                  <a:lnTo>
                    <a:pt x="317499" y="312800"/>
                  </a:lnTo>
                  <a:lnTo>
                    <a:pt x="327428" y="312800"/>
                  </a:lnTo>
                  <a:lnTo>
                    <a:pt x="330454" y="290449"/>
                  </a:lnTo>
                  <a:lnTo>
                    <a:pt x="329056" y="288798"/>
                  </a:lnTo>
                  <a:close/>
                </a:path>
                <a:path w="448945" h="492760">
                  <a:moveTo>
                    <a:pt x="305943" y="262509"/>
                  </a:moveTo>
                  <a:lnTo>
                    <a:pt x="230250" y="328930"/>
                  </a:lnTo>
                  <a:lnTo>
                    <a:pt x="236855" y="336423"/>
                  </a:lnTo>
                  <a:lnTo>
                    <a:pt x="312546" y="270001"/>
                  </a:lnTo>
                  <a:lnTo>
                    <a:pt x="305943" y="262509"/>
                  </a:lnTo>
                  <a:close/>
                </a:path>
                <a:path w="448945" h="492760">
                  <a:moveTo>
                    <a:pt x="228820" y="244983"/>
                  </a:moveTo>
                  <a:lnTo>
                    <a:pt x="218947" y="244983"/>
                  </a:lnTo>
                  <a:lnTo>
                    <a:pt x="212851" y="308990"/>
                  </a:lnTo>
                  <a:lnTo>
                    <a:pt x="221614" y="319150"/>
                  </a:lnTo>
                  <a:lnTo>
                    <a:pt x="228820" y="244983"/>
                  </a:lnTo>
                  <a:close/>
                </a:path>
                <a:path w="448945" h="492760">
                  <a:moveTo>
                    <a:pt x="252603" y="201675"/>
                  </a:moveTo>
                  <a:lnTo>
                    <a:pt x="176910" y="268097"/>
                  </a:lnTo>
                  <a:lnTo>
                    <a:pt x="183642" y="275844"/>
                  </a:lnTo>
                  <a:lnTo>
                    <a:pt x="218947" y="244983"/>
                  </a:lnTo>
                  <a:lnTo>
                    <a:pt x="228820" y="244983"/>
                  </a:lnTo>
                  <a:lnTo>
                    <a:pt x="228981" y="243332"/>
                  </a:lnTo>
                  <a:lnTo>
                    <a:pt x="289145" y="243332"/>
                  </a:lnTo>
                  <a:lnTo>
                    <a:pt x="285876" y="239649"/>
                  </a:lnTo>
                  <a:lnTo>
                    <a:pt x="231012" y="234314"/>
                  </a:lnTo>
                  <a:lnTo>
                    <a:pt x="259333" y="209423"/>
                  </a:lnTo>
                  <a:lnTo>
                    <a:pt x="252603" y="201675"/>
                  </a:lnTo>
                  <a:close/>
                </a:path>
                <a:path w="448945" h="492760">
                  <a:moveTo>
                    <a:pt x="175776" y="181101"/>
                  </a:moveTo>
                  <a:lnTo>
                    <a:pt x="162813" y="181101"/>
                  </a:lnTo>
                  <a:lnTo>
                    <a:pt x="166496" y="185420"/>
                  </a:lnTo>
                  <a:lnTo>
                    <a:pt x="155320" y="243459"/>
                  </a:lnTo>
                  <a:lnTo>
                    <a:pt x="163448" y="252857"/>
                  </a:lnTo>
                  <a:lnTo>
                    <a:pt x="174751" y="194818"/>
                  </a:lnTo>
                  <a:lnTo>
                    <a:pt x="188272" y="194818"/>
                  </a:lnTo>
                  <a:lnTo>
                    <a:pt x="185928" y="192786"/>
                  </a:lnTo>
                  <a:lnTo>
                    <a:pt x="181482" y="187706"/>
                  </a:lnTo>
                  <a:lnTo>
                    <a:pt x="175776" y="181101"/>
                  </a:lnTo>
                  <a:close/>
                </a:path>
                <a:path w="448945" h="492760">
                  <a:moveTo>
                    <a:pt x="289145" y="243332"/>
                  </a:moveTo>
                  <a:lnTo>
                    <a:pt x="228981" y="243332"/>
                  </a:lnTo>
                  <a:lnTo>
                    <a:pt x="294894" y="249809"/>
                  </a:lnTo>
                  <a:lnTo>
                    <a:pt x="289145" y="243332"/>
                  </a:lnTo>
                  <a:close/>
                </a:path>
                <a:path w="448945" h="492760">
                  <a:moveTo>
                    <a:pt x="196722" y="137922"/>
                  </a:moveTo>
                  <a:lnTo>
                    <a:pt x="121031" y="204470"/>
                  </a:lnTo>
                  <a:lnTo>
                    <a:pt x="127634" y="211962"/>
                  </a:lnTo>
                  <a:lnTo>
                    <a:pt x="162813" y="181101"/>
                  </a:lnTo>
                  <a:lnTo>
                    <a:pt x="175776" y="181101"/>
                  </a:lnTo>
                  <a:lnTo>
                    <a:pt x="170179" y="174625"/>
                  </a:lnTo>
                  <a:lnTo>
                    <a:pt x="195960" y="152019"/>
                  </a:lnTo>
                  <a:lnTo>
                    <a:pt x="209043" y="152019"/>
                  </a:lnTo>
                  <a:lnTo>
                    <a:pt x="196722" y="137922"/>
                  </a:lnTo>
                  <a:close/>
                </a:path>
                <a:path w="448945" h="492760">
                  <a:moveTo>
                    <a:pt x="188272" y="194818"/>
                  </a:moveTo>
                  <a:lnTo>
                    <a:pt x="174751" y="194818"/>
                  </a:lnTo>
                  <a:lnTo>
                    <a:pt x="180339" y="201040"/>
                  </a:lnTo>
                  <a:lnTo>
                    <a:pt x="185546" y="205359"/>
                  </a:lnTo>
                  <a:lnTo>
                    <a:pt x="190245" y="207518"/>
                  </a:lnTo>
                  <a:lnTo>
                    <a:pt x="195071" y="209803"/>
                  </a:lnTo>
                  <a:lnTo>
                    <a:pt x="218058" y="202946"/>
                  </a:lnTo>
                  <a:lnTo>
                    <a:pt x="221700" y="199771"/>
                  </a:lnTo>
                  <a:lnTo>
                    <a:pt x="199135" y="199771"/>
                  </a:lnTo>
                  <a:lnTo>
                    <a:pt x="195833" y="199262"/>
                  </a:lnTo>
                  <a:lnTo>
                    <a:pt x="192785" y="197738"/>
                  </a:lnTo>
                  <a:lnTo>
                    <a:pt x="189737" y="196087"/>
                  </a:lnTo>
                  <a:lnTo>
                    <a:pt x="188272" y="194818"/>
                  </a:lnTo>
                  <a:close/>
                </a:path>
                <a:path w="448945" h="492760">
                  <a:moveTo>
                    <a:pt x="209043" y="152019"/>
                  </a:moveTo>
                  <a:lnTo>
                    <a:pt x="195960" y="152019"/>
                  </a:lnTo>
                  <a:lnTo>
                    <a:pt x="212217" y="170561"/>
                  </a:lnTo>
                  <a:lnTo>
                    <a:pt x="215010" y="174751"/>
                  </a:lnTo>
                  <a:lnTo>
                    <a:pt x="216026" y="177673"/>
                  </a:lnTo>
                  <a:lnTo>
                    <a:pt x="217169" y="180721"/>
                  </a:lnTo>
                  <a:lnTo>
                    <a:pt x="217169" y="183769"/>
                  </a:lnTo>
                  <a:lnTo>
                    <a:pt x="199135" y="199771"/>
                  </a:lnTo>
                  <a:lnTo>
                    <a:pt x="221700" y="199771"/>
                  </a:lnTo>
                  <a:lnTo>
                    <a:pt x="223011" y="198627"/>
                  </a:lnTo>
                  <a:lnTo>
                    <a:pt x="225932" y="193548"/>
                  </a:lnTo>
                  <a:lnTo>
                    <a:pt x="227064" y="186436"/>
                  </a:lnTo>
                  <a:lnTo>
                    <a:pt x="227837" y="181990"/>
                  </a:lnTo>
                  <a:lnTo>
                    <a:pt x="226821" y="176402"/>
                  </a:lnTo>
                  <a:lnTo>
                    <a:pt x="223900" y="171069"/>
                  </a:lnTo>
                  <a:lnTo>
                    <a:pt x="221995" y="167512"/>
                  </a:lnTo>
                  <a:lnTo>
                    <a:pt x="217296" y="161417"/>
                  </a:lnTo>
                  <a:lnTo>
                    <a:pt x="209043" y="152019"/>
                  </a:lnTo>
                  <a:close/>
                </a:path>
                <a:path w="448945" h="492760">
                  <a:moveTo>
                    <a:pt x="104132" y="120142"/>
                  </a:moveTo>
                  <a:lnTo>
                    <a:pt x="91058" y="120142"/>
                  </a:lnTo>
                  <a:lnTo>
                    <a:pt x="119633" y="152653"/>
                  </a:lnTo>
                  <a:lnTo>
                    <a:pt x="105282" y="186436"/>
                  </a:lnTo>
                  <a:lnTo>
                    <a:pt x="112394" y="194563"/>
                  </a:lnTo>
                  <a:lnTo>
                    <a:pt x="135053" y="143001"/>
                  </a:lnTo>
                  <a:lnTo>
                    <a:pt x="124078" y="143001"/>
                  </a:lnTo>
                  <a:lnTo>
                    <a:pt x="104132" y="120142"/>
                  </a:lnTo>
                  <a:close/>
                </a:path>
                <a:path w="448945" h="492760">
                  <a:moveTo>
                    <a:pt x="151294" y="106045"/>
                  </a:moveTo>
                  <a:lnTo>
                    <a:pt x="140207" y="106045"/>
                  </a:lnTo>
                  <a:lnTo>
                    <a:pt x="124078" y="143001"/>
                  </a:lnTo>
                  <a:lnTo>
                    <a:pt x="135053" y="143001"/>
                  </a:lnTo>
                  <a:lnTo>
                    <a:pt x="151294" y="106045"/>
                  </a:lnTo>
                  <a:close/>
                </a:path>
                <a:path w="448945" h="492760">
                  <a:moveTo>
                    <a:pt x="155447" y="91059"/>
                  </a:moveTo>
                  <a:lnTo>
                    <a:pt x="48386" y="121665"/>
                  </a:lnTo>
                  <a:lnTo>
                    <a:pt x="55879" y="130175"/>
                  </a:lnTo>
                  <a:lnTo>
                    <a:pt x="91058" y="120142"/>
                  </a:lnTo>
                  <a:lnTo>
                    <a:pt x="104132" y="120142"/>
                  </a:lnTo>
                  <a:lnTo>
                    <a:pt x="101472" y="117094"/>
                  </a:lnTo>
                  <a:lnTo>
                    <a:pt x="140207" y="106045"/>
                  </a:lnTo>
                  <a:lnTo>
                    <a:pt x="151294" y="106045"/>
                  </a:lnTo>
                  <a:lnTo>
                    <a:pt x="157098" y="92837"/>
                  </a:lnTo>
                  <a:lnTo>
                    <a:pt x="155447" y="910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4748771"/>
              <a:ext cx="832103" cy="29655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24191" y="4753102"/>
              <a:ext cx="828040" cy="292735"/>
            </a:xfrm>
            <a:custGeom>
              <a:avLst/>
              <a:gdLst/>
              <a:ahLst/>
              <a:cxnLst/>
              <a:rect l="l" t="t" r="r" b="b"/>
              <a:pathLst>
                <a:path w="828040" h="292735">
                  <a:moveTo>
                    <a:pt x="0" y="133858"/>
                  </a:moveTo>
                  <a:lnTo>
                    <a:pt x="28320" y="97028"/>
                  </a:lnTo>
                  <a:lnTo>
                    <a:pt x="774191" y="0"/>
                  </a:lnTo>
                  <a:lnTo>
                    <a:pt x="787213" y="924"/>
                  </a:lnTo>
                  <a:lnTo>
                    <a:pt x="798449" y="6540"/>
                  </a:lnTo>
                  <a:lnTo>
                    <a:pt x="806731" y="15966"/>
                  </a:lnTo>
                  <a:lnTo>
                    <a:pt x="810894" y="28321"/>
                  </a:lnTo>
                  <a:lnTo>
                    <a:pt x="827912" y="158369"/>
                  </a:lnTo>
                  <a:lnTo>
                    <a:pt x="826970" y="171336"/>
                  </a:lnTo>
                  <a:lnTo>
                    <a:pt x="821324" y="182578"/>
                  </a:lnTo>
                  <a:lnTo>
                    <a:pt x="811893" y="190890"/>
                  </a:lnTo>
                  <a:lnTo>
                    <a:pt x="799591" y="195072"/>
                  </a:lnTo>
                  <a:lnTo>
                    <a:pt x="53720" y="292227"/>
                  </a:lnTo>
                  <a:lnTo>
                    <a:pt x="40697" y="291284"/>
                  </a:lnTo>
                  <a:lnTo>
                    <a:pt x="29448" y="285638"/>
                  </a:lnTo>
                  <a:lnTo>
                    <a:pt x="21127" y="276207"/>
                  </a:lnTo>
                  <a:lnTo>
                    <a:pt x="16890" y="263906"/>
                  </a:lnTo>
                  <a:lnTo>
                    <a:pt x="0" y="133858"/>
                  </a:lnTo>
                  <a:close/>
                </a:path>
              </a:pathLst>
            </a:custGeom>
            <a:ln w="9524">
              <a:solidFill>
                <a:srgbClr val="EDA7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3830" y="4831588"/>
              <a:ext cx="521334" cy="144145"/>
            </a:xfrm>
            <a:custGeom>
              <a:avLst/>
              <a:gdLst/>
              <a:ahLst/>
              <a:cxnLst/>
              <a:rect l="l" t="t" r="r" b="b"/>
              <a:pathLst>
                <a:path w="521334" h="144145">
                  <a:moveTo>
                    <a:pt x="32258" y="57531"/>
                  </a:moveTo>
                  <a:lnTo>
                    <a:pt x="25780" y="58038"/>
                  </a:lnTo>
                  <a:lnTo>
                    <a:pt x="16383" y="59181"/>
                  </a:lnTo>
                  <a:lnTo>
                    <a:pt x="0" y="61341"/>
                  </a:lnTo>
                  <a:lnTo>
                    <a:pt x="10668" y="143891"/>
                  </a:lnTo>
                  <a:lnTo>
                    <a:pt x="18923" y="142748"/>
                  </a:lnTo>
                  <a:lnTo>
                    <a:pt x="13970" y="104393"/>
                  </a:lnTo>
                  <a:lnTo>
                    <a:pt x="30099" y="102362"/>
                  </a:lnTo>
                  <a:lnTo>
                    <a:pt x="37084" y="100964"/>
                  </a:lnTo>
                  <a:lnTo>
                    <a:pt x="45593" y="97662"/>
                  </a:lnTo>
                  <a:lnTo>
                    <a:pt x="47194" y="96393"/>
                  </a:lnTo>
                  <a:lnTo>
                    <a:pt x="12953" y="96393"/>
                  </a:lnTo>
                  <a:lnTo>
                    <a:pt x="9271" y="68325"/>
                  </a:lnTo>
                  <a:lnTo>
                    <a:pt x="23875" y="66420"/>
                  </a:lnTo>
                  <a:lnTo>
                    <a:pt x="29464" y="65786"/>
                  </a:lnTo>
                  <a:lnTo>
                    <a:pt x="33527" y="65659"/>
                  </a:lnTo>
                  <a:lnTo>
                    <a:pt x="50327" y="65659"/>
                  </a:lnTo>
                  <a:lnTo>
                    <a:pt x="44703" y="60451"/>
                  </a:lnTo>
                  <a:lnTo>
                    <a:pt x="40513" y="58547"/>
                  </a:lnTo>
                  <a:lnTo>
                    <a:pt x="35687" y="57912"/>
                  </a:lnTo>
                  <a:lnTo>
                    <a:pt x="32258" y="57531"/>
                  </a:lnTo>
                  <a:close/>
                </a:path>
                <a:path w="521334" h="144145">
                  <a:moveTo>
                    <a:pt x="50327" y="65659"/>
                  </a:moveTo>
                  <a:lnTo>
                    <a:pt x="33527" y="65659"/>
                  </a:lnTo>
                  <a:lnTo>
                    <a:pt x="36068" y="66293"/>
                  </a:lnTo>
                  <a:lnTo>
                    <a:pt x="38608" y="67056"/>
                  </a:lnTo>
                  <a:lnTo>
                    <a:pt x="46227" y="80644"/>
                  </a:lnTo>
                  <a:lnTo>
                    <a:pt x="45847" y="83312"/>
                  </a:lnTo>
                  <a:lnTo>
                    <a:pt x="44576" y="85725"/>
                  </a:lnTo>
                  <a:lnTo>
                    <a:pt x="43434" y="88264"/>
                  </a:lnTo>
                  <a:lnTo>
                    <a:pt x="12953" y="96393"/>
                  </a:lnTo>
                  <a:lnTo>
                    <a:pt x="47194" y="96393"/>
                  </a:lnTo>
                  <a:lnTo>
                    <a:pt x="49275" y="94742"/>
                  </a:lnTo>
                  <a:lnTo>
                    <a:pt x="51816" y="90805"/>
                  </a:lnTo>
                  <a:lnTo>
                    <a:pt x="54228" y="86868"/>
                  </a:lnTo>
                  <a:lnTo>
                    <a:pt x="55118" y="82168"/>
                  </a:lnTo>
                  <a:lnTo>
                    <a:pt x="54355" y="76581"/>
                  </a:lnTo>
                  <a:lnTo>
                    <a:pt x="53721" y="71119"/>
                  </a:lnTo>
                  <a:lnTo>
                    <a:pt x="51562" y="66801"/>
                  </a:lnTo>
                  <a:lnTo>
                    <a:pt x="50327" y="65659"/>
                  </a:lnTo>
                  <a:close/>
                </a:path>
                <a:path w="521334" h="144145">
                  <a:moveTo>
                    <a:pt x="114607" y="45134"/>
                  </a:moveTo>
                  <a:lnTo>
                    <a:pt x="105537" y="45466"/>
                  </a:lnTo>
                  <a:lnTo>
                    <a:pt x="97790" y="46481"/>
                  </a:lnTo>
                  <a:lnTo>
                    <a:pt x="90931" y="49403"/>
                  </a:lnTo>
                  <a:lnTo>
                    <a:pt x="84836" y="54101"/>
                  </a:lnTo>
                  <a:lnTo>
                    <a:pt x="78613" y="58800"/>
                  </a:lnTo>
                  <a:lnTo>
                    <a:pt x="74168" y="64769"/>
                  </a:lnTo>
                  <a:lnTo>
                    <a:pt x="71120" y="72009"/>
                  </a:lnTo>
                  <a:lnTo>
                    <a:pt x="68199" y="79248"/>
                  </a:lnTo>
                  <a:lnTo>
                    <a:pt x="67310" y="86868"/>
                  </a:lnTo>
                  <a:lnTo>
                    <a:pt x="68325" y="94742"/>
                  </a:lnTo>
                  <a:lnTo>
                    <a:pt x="92239" y="128168"/>
                  </a:lnTo>
                  <a:lnTo>
                    <a:pt x="108571" y="132411"/>
                  </a:lnTo>
                  <a:lnTo>
                    <a:pt x="117475" y="132080"/>
                  </a:lnTo>
                  <a:lnTo>
                    <a:pt x="126091" y="130176"/>
                  </a:lnTo>
                  <a:lnTo>
                    <a:pt x="133826" y="126761"/>
                  </a:lnTo>
                  <a:lnTo>
                    <a:pt x="137157" y="124364"/>
                  </a:lnTo>
                  <a:lnTo>
                    <a:pt x="109102" y="124364"/>
                  </a:lnTo>
                  <a:lnTo>
                    <a:pt x="102473" y="123317"/>
                  </a:lnTo>
                  <a:lnTo>
                    <a:pt x="76835" y="93599"/>
                  </a:lnTo>
                  <a:lnTo>
                    <a:pt x="75946" y="86994"/>
                  </a:lnTo>
                  <a:lnTo>
                    <a:pt x="76708" y="80772"/>
                  </a:lnTo>
                  <a:lnTo>
                    <a:pt x="79121" y="75056"/>
                  </a:lnTo>
                  <a:lnTo>
                    <a:pt x="81406" y="69214"/>
                  </a:lnTo>
                  <a:lnTo>
                    <a:pt x="113156" y="52705"/>
                  </a:lnTo>
                  <a:lnTo>
                    <a:pt x="136505" y="52705"/>
                  </a:lnTo>
                  <a:lnTo>
                    <a:pt x="131129" y="49377"/>
                  </a:lnTo>
                  <a:lnTo>
                    <a:pt x="123142" y="46434"/>
                  </a:lnTo>
                  <a:lnTo>
                    <a:pt x="114607" y="45134"/>
                  </a:lnTo>
                  <a:close/>
                </a:path>
                <a:path w="521334" h="144145">
                  <a:moveTo>
                    <a:pt x="136505" y="52705"/>
                  </a:moveTo>
                  <a:lnTo>
                    <a:pt x="113156" y="52705"/>
                  </a:lnTo>
                  <a:lnTo>
                    <a:pt x="119252" y="53467"/>
                  </a:lnTo>
                  <a:lnTo>
                    <a:pt x="125222" y="56006"/>
                  </a:lnTo>
                  <a:lnTo>
                    <a:pt x="131191" y="58419"/>
                  </a:lnTo>
                  <a:lnTo>
                    <a:pt x="136017" y="62103"/>
                  </a:lnTo>
                  <a:lnTo>
                    <a:pt x="139700" y="67056"/>
                  </a:lnTo>
                  <a:lnTo>
                    <a:pt x="143510" y="71881"/>
                  </a:lnTo>
                  <a:lnTo>
                    <a:pt x="145796" y="77597"/>
                  </a:lnTo>
                  <a:lnTo>
                    <a:pt x="146685" y="84200"/>
                  </a:lnTo>
                  <a:lnTo>
                    <a:pt x="147447" y="90805"/>
                  </a:lnTo>
                  <a:lnTo>
                    <a:pt x="146685" y="96900"/>
                  </a:lnTo>
                  <a:lnTo>
                    <a:pt x="116077" y="124079"/>
                  </a:lnTo>
                  <a:lnTo>
                    <a:pt x="109102" y="124364"/>
                  </a:lnTo>
                  <a:lnTo>
                    <a:pt x="137157" y="124364"/>
                  </a:lnTo>
                  <a:lnTo>
                    <a:pt x="155523" y="91868"/>
                  </a:lnTo>
                  <a:lnTo>
                    <a:pt x="155194" y="83057"/>
                  </a:lnTo>
                  <a:lnTo>
                    <a:pt x="153237" y="74388"/>
                  </a:lnTo>
                  <a:lnTo>
                    <a:pt x="149828" y="66659"/>
                  </a:lnTo>
                  <a:lnTo>
                    <a:pt x="144942" y="59858"/>
                  </a:lnTo>
                  <a:lnTo>
                    <a:pt x="138556" y="53975"/>
                  </a:lnTo>
                  <a:lnTo>
                    <a:pt x="136505" y="52705"/>
                  </a:lnTo>
                  <a:close/>
                </a:path>
                <a:path w="521334" h="144145">
                  <a:moveTo>
                    <a:pt x="172974" y="102869"/>
                  </a:moveTo>
                  <a:lnTo>
                    <a:pt x="166497" y="107950"/>
                  </a:lnTo>
                  <a:lnTo>
                    <a:pt x="170688" y="113792"/>
                  </a:lnTo>
                  <a:lnTo>
                    <a:pt x="175133" y="117729"/>
                  </a:lnTo>
                  <a:lnTo>
                    <a:pt x="179450" y="119887"/>
                  </a:lnTo>
                  <a:lnTo>
                    <a:pt x="183896" y="122047"/>
                  </a:lnTo>
                  <a:lnTo>
                    <a:pt x="188595" y="122809"/>
                  </a:lnTo>
                  <a:lnTo>
                    <a:pt x="193675" y="122174"/>
                  </a:lnTo>
                  <a:lnTo>
                    <a:pt x="200151" y="121285"/>
                  </a:lnTo>
                  <a:lnTo>
                    <a:pt x="205359" y="118363"/>
                  </a:lnTo>
                  <a:lnTo>
                    <a:pt x="207992" y="115062"/>
                  </a:lnTo>
                  <a:lnTo>
                    <a:pt x="185293" y="115062"/>
                  </a:lnTo>
                  <a:lnTo>
                    <a:pt x="179070" y="111251"/>
                  </a:lnTo>
                  <a:lnTo>
                    <a:pt x="172974" y="102869"/>
                  </a:lnTo>
                  <a:close/>
                </a:path>
                <a:path w="521334" h="144145">
                  <a:moveTo>
                    <a:pt x="186563" y="34925"/>
                  </a:moveTo>
                  <a:lnTo>
                    <a:pt x="179070" y="35941"/>
                  </a:lnTo>
                  <a:lnTo>
                    <a:pt x="175768" y="37211"/>
                  </a:lnTo>
                  <a:lnTo>
                    <a:pt x="172847" y="39369"/>
                  </a:lnTo>
                  <a:lnTo>
                    <a:pt x="169925" y="41401"/>
                  </a:lnTo>
                  <a:lnTo>
                    <a:pt x="167894" y="44068"/>
                  </a:lnTo>
                  <a:lnTo>
                    <a:pt x="166497" y="47243"/>
                  </a:lnTo>
                  <a:lnTo>
                    <a:pt x="165226" y="50418"/>
                  </a:lnTo>
                  <a:lnTo>
                    <a:pt x="164719" y="53848"/>
                  </a:lnTo>
                  <a:lnTo>
                    <a:pt x="165269" y="57785"/>
                  </a:lnTo>
                  <a:lnTo>
                    <a:pt x="165735" y="61975"/>
                  </a:lnTo>
                  <a:lnTo>
                    <a:pt x="167767" y="65912"/>
                  </a:lnTo>
                  <a:lnTo>
                    <a:pt x="171196" y="69468"/>
                  </a:lnTo>
                  <a:lnTo>
                    <a:pt x="173227" y="71628"/>
                  </a:lnTo>
                  <a:lnTo>
                    <a:pt x="177926" y="74803"/>
                  </a:lnTo>
                  <a:lnTo>
                    <a:pt x="193040" y="83312"/>
                  </a:lnTo>
                  <a:lnTo>
                    <a:pt x="198374" y="87122"/>
                  </a:lnTo>
                  <a:lnTo>
                    <a:pt x="201422" y="90424"/>
                  </a:lnTo>
                  <a:lnTo>
                    <a:pt x="203580" y="92837"/>
                  </a:lnTo>
                  <a:lnTo>
                    <a:pt x="204850" y="95504"/>
                  </a:lnTo>
                  <a:lnTo>
                    <a:pt x="205231" y="98298"/>
                  </a:lnTo>
                  <a:lnTo>
                    <a:pt x="205613" y="100711"/>
                  </a:lnTo>
                  <a:lnTo>
                    <a:pt x="199390" y="111251"/>
                  </a:lnTo>
                  <a:lnTo>
                    <a:pt x="197103" y="112903"/>
                  </a:lnTo>
                  <a:lnTo>
                    <a:pt x="194564" y="113918"/>
                  </a:lnTo>
                  <a:lnTo>
                    <a:pt x="191770" y="114300"/>
                  </a:lnTo>
                  <a:lnTo>
                    <a:pt x="185293" y="115062"/>
                  </a:lnTo>
                  <a:lnTo>
                    <a:pt x="207992" y="115062"/>
                  </a:lnTo>
                  <a:lnTo>
                    <a:pt x="213360" y="108331"/>
                  </a:lnTo>
                  <a:lnTo>
                    <a:pt x="214884" y="102869"/>
                  </a:lnTo>
                  <a:lnTo>
                    <a:pt x="214122" y="96900"/>
                  </a:lnTo>
                  <a:lnTo>
                    <a:pt x="213614" y="92710"/>
                  </a:lnTo>
                  <a:lnTo>
                    <a:pt x="211709" y="88773"/>
                  </a:lnTo>
                  <a:lnTo>
                    <a:pt x="208534" y="85089"/>
                  </a:lnTo>
                  <a:lnTo>
                    <a:pt x="205359" y="81280"/>
                  </a:lnTo>
                  <a:lnTo>
                    <a:pt x="199898" y="77216"/>
                  </a:lnTo>
                  <a:lnTo>
                    <a:pt x="185420" y="69214"/>
                  </a:lnTo>
                  <a:lnTo>
                    <a:pt x="181483" y="66929"/>
                  </a:lnTo>
                  <a:lnTo>
                    <a:pt x="178053" y="64262"/>
                  </a:lnTo>
                  <a:lnTo>
                    <a:pt x="176402" y="62611"/>
                  </a:lnTo>
                  <a:lnTo>
                    <a:pt x="175514" y="61087"/>
                  </a:lnTo>
                  <a:lnTo>
                    <a:pt x="174498" y="59436"/>
                  </a:lnTo>
                  <a:lnTo>
                    <a:pt x="173863" y="57785"/>
                  </a:lnTo>
                  <a:lnTo>
                    <a:pt x="173736" y="56006"/>
                  </a:lnTo>
                  <a:lnTo>
                    <a:pt x="173354" y="53086"/>
                  </a:lnTo>
                  <a:lnTo>
                    <a:pt x="173990" y="50418"/>
                  </a:lnTo>
                  <a:lnTo>
                    <a:pt x="175895" y="48132"/>
                  </a:lnTo>
                  <a:lnTo>
                    <a:pt x="177673" y="45847"/>
                  </a:lnTo>
                  <a:lnTo>
                    <a:pt x="180340" y="44450"/>
                  </a:lnTo>
                  <a:lnTo>
                    <a:pt x="183642" y="44068"/>
                  </a:lnTo>
                  <a:lnTo>
                    <a:pt x="186181" y="43687"/>
                  </a:lnTo>
                  <a:lnTo>
                    <a:pt x="203718" y="43687"/>
                  </a:lnTo>
                  <a:lnTo>
                    <a:pt x="201675" y="41529"/>
                  </a:lnTo>
                  <a:lnTo>
                    <a:pt x="197612" y="38481"/>
                  </a:lnTo>
                  <a:lnTo>
                    <a:pt x="193928" y="36956"/>
                  </a:lnTo>
                  <a:lnTo>
                    <a:pt x="190373" y="35432"/>
                  </a:lnTo>
                  <a:lnTo>
                    <a:pt x="186563" y="34925"/>
                  </a:lnTo>
                  <a:close/>
                </a:path>
                <a:path w="521334" h="144145">
                  <a:moveTo>
                    <a:pt x="203718" y="43687"/>
                  </a:moveTo>
                  <a:lnTo>
                    <a:pt x="186181" y="43687"/>
                  </a:lnTo>
                  <a:lnTo>
                    <a:pt x="188722" y="44068"/>
                  </a:lnTo>
                  <a:lnTo>
                    <a:pt x="191008" y="45085"/>
                  </a:lnTo>
                  <a:lnTo>
                    <a:pt x="193421" y="46100"/>
                  </a:lnTo>
                  <a:lnTo>
                    <a:pt x="196469" y="48387"/>
                  </a:lnTo>
                  <a:lnTo>
                    <a:pt x="200025" y="52197"/>
                  </a:lnTo>
                  <a:lnTo>
                    <a:pt x="206121" y="46228"/>
                  </a:lnTo>
                  <a:lnTo>
                    <a:pt x="203718" y="43687"/>
                  </a:lnTo>
                  <a:close/>
                </a:path>
                <a:path w="521334" h="144145">
                  <a:moveTo>
                    <a:pt x="233045" y="30987"/>
                  </a:moveTo>
                  <a:lnTo>
                    <a:pt x="231775" y="31242"/>
                  </a:lnTo>
                  <a:lnTo>
                    <a:pt x="230631" y="115188"/>
                  </a:lnTo>
                  <a:lnTo>
                    <a:pt x="238633" y="114173"/>
                  </a:lnTo>
                  <a:lnTo>
                    <a:pt x="239014" y="53720"/>
                  </a:lnTo>
                  <a:lnTo>
                    <a:pt x="248261" y="53720"/>
                  </a:lnTo>
                  <a:lnTo>
                    <a:pt x="233045" y="30987"/>
                  </a:lnTo>
                  <a:close/>
                </a:path>
                <a:path w="521334" h="144145">
                  <a:moveTo>
                    <a:pt x="248261" y="53720"/>
                  </a:moveTo>
                  <a:lnTo>
                    <a:pt x="239014" y="53720"/>
                  </a:lnTo>
                  <a:lnTo>
                    <a:pt x="276225" y="109347"/>
                  </a:lnTo>
                  <a:lnTo>
                    <a:pt x="278384" y="109093"/>
                  </a:lnTo>
                  <a:lnTo>
                    <a:pt x="283413" y="94361"/>
                  </a:lnTo>
                  <a:lnTo>
                    <a:pt x="275463" y="94361"/>
                  </a:lnTo>
                  <a:lnTo>
                    <a:pt x="248261" y="53720"/>
                  </a:lnTo>
                  <a:close/>
                </a:path>
                <a:path w="521334" h="144145">
                  <a:moveTo>
                    <a:pt x="307824" y="46228"/>
                  </a:moveTo>
                  <a:lnTo>
                    <a:pt x="299847" y="46228"/>
                  </a:lnTo>
                  <a:lnTo>
                    <a:pt x="315722" y="104139"/>
                  </a:lnTo>
                  <a:lnTo>
                    <a:pt x="323723" y="103124"/>
                  </a:lnTo>
                  <a:lnTo>
                    <a:pt x="307824" y="46228"/>
                  </a:lnTo>
                  <a:close/>
                </a:path>
                <a:path w="521334" h="144145">
                  <a:moveTo>
                    <a:pt x="301117" y="22225"/>
                  </a:moveTo>
                  <a:lnTo>
                    <a:pt x="299847" y="22351"/>
                  </a:lnTo>
                  <a:lnTo>
                    <a:pt x="275463" y="94361"/>
                  </a:lnTo>
                  <a:lnTo>
                    <a:pt x="283413" y="94361"/>
                  </a:lnTo>
                  <a:lnTo>
                    <a:pt x="299847" y="46228"/>
                  </a:lnTo>
                  <a:lnTo>
                    <a:pt x="307824" y="46228"/>
                  </a:lnTo>
                  <a:lnTo>
                    <a:pt x="301117" y="22225"/>
                  </a:lnTo>
                  <a:close/>
                </a:path>
                <a:path w="521334" h="144145">
                  <a:moveTo>
                    <a:pt x="376809" y="12318"/>
                  </a:moveTo>
                  <a:lnTo>
                    <a:pt x="329565" y="18414"/>
                  </a:lnTo>
                  <a:lnTo>
                    <a:pt x="340233" y="100964"/>
                  </a:lnTo>
                  <a:lnTo>
                    <a:pt x="387223" y="94868"/>
                  </a:lnTo>
                  <a:lnTo>
                    <a:pt x="386842" y="91820"/>
                  </a:lnTo>
                  <a:lnTo>
                    <a:pt x="347472" y="91820"/>
                  </a:lnTo>
                  <a:lnTo>
                    <a:pt x="343280" y="59436"/>
                  </a:lnTo>
                  <a:lnTo>
                    <a:pt x="381889" y="54356"/>
                  </a:lnTo>
                  <a:lnTo>
                    <a:pt x="381501" y="51307"/>
                  </a:lnTo>
                  <a:lnTo>
                    <a:pt x="342138" y="51307"/>
                  </a:lnTo>
                  <a:lnTo>
                    <a:pt x="338836" y="25526"/>
                  </a:lnTo>
                  <a:lnTo>
                    <a:pt x="377825" y="20447"/>
                  </a:lnTo>
                  <a:lnTo>
                    <a:pt x="376809" y="12318"/>
                  </a:lnTo>
                  <a:close/>
                </a:path>
                <a:path w="521334" h="144145">
                  <a:moveTo>
                    <a:pt x="386206" y="86741"/>
                  </a:moveTo>
                  <a:lnTo>
                    <a:pt x="347472" y="91820"/>
                  </a:lnTo>
                  <a:lnTo>
                    <a:pt x="386842" y="91820"/>
                  </a:lnTo>
                  <a:lnTo>
                    <a:pt x="386206" y="86741"/>
                  </a:lnTo>
                  <a:close/>
                </a:path>
                <a:path w="521334" h="144145">
                  <a:moveTo>
                    <a:pt x="409723" y="17399"/>
                  </a:moveTo>
                  <a:lnTo>
                    <a:pt x="401193" y="17399"/>
                  </a:lnTo>
                  <a:lnTo>
                    <a:pt x="410845" y="91820"/>
                  </a:lnTo>
                  <a:lnTo>
                    <a:pt x="419226" y="90678"/>
                  </a:lnTo>
                  <a:lnTo>
                    <a:pt x="409723" y="17399"/>
                  </a:lnTo>
                  <a:close/>
                </a:path>
                <a:path w="521334" h="144145">
                  <a:moveTo>
                    <a:pt x="380873" y="46355"/>
                  </a:moveTo>
                  <a:lnTo>
                    <a:pt x="342138" y="51307"/>
                  </a:lnTo>
                  <a:lnTo>
                    <a:pt x="381501" y="51307"/>
                  </a:lnTo>
                  <a:lnTo>
                    <a:pt x="380873" y="46355"/>
                  </a:lnTo>
                  <a:close/>
                </a:path>
                <a:path w="521334" h="144145">
                  <a:moveTo>
                    <a:pt x="426974" y="5842"/>
                  </a:moveTo>
                  <a:lnTo>
                    <a:pt x="381762" y="11684"/>
                  </a:lnTo>
                  <a:lnTo>
                    <a:pt x="382777" y="19812"/>
                  </a:lnTo>
                  <a:lnTo>
                    <a:pt x="401193" y="17399"/>
                  </a:lnTo>
                  <a:lnTo>
                    <a:pt x="409723" y="17399"/>
                  </a:lnTo>
                  <a:lnTo>
                    <a:pt x="409575" y="16256"/>
                  </a:lnTo>
                  <a:lnTo>
                    <a:pt x="427990" y="13843"/>
                  </a:lnTo>
                  <a:lnTo>
                    <a:pt x="426974" y="5842"/>
                  </a:lnTo>
                  <a:close/>
                </a:path>
                <a:path w="521334" h="144145">
                  <a:moveTo>
                    <a:pt x="472059" y="0"/>
                  </a:moveTo>
                  <a:lnTo>
                    <a:pt x="470026" y="254"/>
                  </a:lnTo>
                  <a:lnTo>
                    <a:pt x="441705" y="87756"/>
                  </a:lnTo>
                  <a:lnTo>
                    <a:pt x="450976" y="86613"/>
                  </a:lnTo>
                  <a:lnTo>
                    <a:pt x="460248" y="57785"/>
                  </a:lnTo>
                  <a:lnTo>
                    <a:pt x="495808" y="53086"/>
                  </a:lnTo>
                  <a:lnTo>
                    <a:pt x="505738" y="53086"/>
                  </a:lnTo>
                  <a:lnTo>
                    <a:pt x="503320" y="49275"/>
                  </a:lnTo>
                  <a:lnTo>
                    <a:pt x="463042" y="49275"/>
                  </a:lnTo>
                  <a:lnTo>
                    <a:pt x="473201" y="17653"/>
                  </a:lnTo>
                  <a:lnTo>
                    <a:pt x="483258" y="17653"/>
                  </a:lnTo>
                  <a:lnTo>
                    <a:pt x="472059" y="0"/>
                  </a:lnTo>
                  <a:close/>
                </a:path>
                <a:path w="521334" h="144145">
                  <a:moveTo>
                    <a:pt x="505738" y="53086"/>
                  </a:moveTo>
                  <a:lnTo>
                    <a:pt x="495808" y="53086"/>
                  </a:lnTo>
                  <a:lnTo>
                    <a:pt x="512318" y="78612"/>
                  </a:lnTo>
                  <a:lnTo>
                    <a:pt x="521208" y="77469"/>
                  </a:lnTo>
                  <a:lnTo>
                    <a:pt x="505738" y="53086"/>
                  </a:lnTo>
                  <a:close/>
                </a:path>
                <a:path w="521334" h="144145">
                  <a:moveTo>
                    <a:pt x="483258" y="17653"/>
                  </a:moveTo>
                  <a:lnTo>
                    <a:pt x="473201" y="17653"/>
                  </a:lnTo>
                  <a:lnTo>
                    <a:pt x="491236" y="45593"/>
                  </a:lnTo>
                  <a:lnTo>
                    <a:pt x="463042" y="49275"/>
                  </a:lnTo>
                  <a:lnTo>
                    <a:pt x="503320" y="49275"/>
                  </a:lnTo>
                  <a:lnTo>
                    <a:pt x="483258" y="17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41829" y="157048"/>
            <a:ext cx="3891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PL</a:t>
            </a:r>
            <a:r>
              <a:rPr spc="-30" dirty="0"/>
              <a:t>A</a:t>
            </a:r>
            <a:r>
              <a:rPr spc="130" dirty="0"/>
              <a:t>NO</a:t>
            </a:r>
            <a:r>
              <a:rPr spc="-320" dirty="0"/>
              <a:t> </a:t>
            </a:r>
            <a:r>
              <a:rPr spc="-100" dirty="0"/>
              <a:t>GEN</a:t>
            </a:r>
            <a:r>
              <a:rPr spc="-110" dirty="0"/>
              <a:t>E</a:t>
            </a:r>
            <a:r>
              <a:rPr spc="-60" dirty="0"/>
              <a:t>R</a:t>
            </a:r>
            <a:r>
              <a:rPr spc="-25" dirty="0"/>
              <a:t>A</a:t>
            </a:r>
            <a:r>
              <a:rPr spc="-490" dirty="0"/>
              <a:t>L: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18919"/>
            <a:ext cx="929026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 1ª CARRERA A PIE, 2 VUELTAS DE 2,5 KM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417B1840-35C1-0DCC-EEE1-728AC6B09D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F1AAEE88-4FAB-CE65-A00D-5B9BC826E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4" y="2057400"/>
            <a:ext cx="1258826" cy="1258826"/>
          </a:xfrm>
          <a:prstGeom prst="rect">
            <a:avLst/>
          </a:prstGeom>
        </p:spPr>
      </p:pic>
      <p:pic>
        <p:nvPicPr>
          <p:cNvPr id="4" name="Imagen 3" descr="Imagen que contiene edificio, hombre, joven, firmar&#10;&#10;Descripción generada automáticamente">
            <a:extLst>
              <a:ext uri="{FF2B5EF4-FFF2-40B4-BE49-F238E27FC236}">
                <a16:creationId xmlns:a16="http://schemas.microsoft.com/office/drawing/2014/main" id="{A48C1B8D-D9D5-78AC-F8EC-0B2EDFDDD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930" y="1066800"/>
            <a:ext cx="9290269" cy="53340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A210E74-E8F9-547D-8CE2-5AFEBED86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295400"/>
            <a:ext cx="954026" cy="954026"/>
          </a:xfrm>
          <a:prstGeom prst="rect">
            <a:avLst/>
          </a:prstGeom>
        </p:spPr>
      </p:pic>
      <p:pic>
        <p:nvPicPr>
          <p:cNvPr id="8" name="Imagen 7" descr="Icono&#10;&#10;Descripción generada automáticamente con confianza media">
            <a:extLst>
              <a:ext uri="{FF2B5EF4-FFF2-40B4-BE49-F238E27FC236}">
                <a16:creationId xmlns:a16="http://schemas.microsoft.com/office/drawing/2014/main" id="{D4D93119-4420-C103-F101-2F91D6CFD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038600"/>
            <a:ext cx="400813" cy="4008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B18393-E556-FE0C-C2E0-EE63E0AC4B38}"/>
              </a:ext>
            </a:extLst>
          </p:cNvPr>
          <p:cNvSpPr txBox="1"/>
          <p:nvPr/>
        </p:nvSpPr>
        <p:spPr>
          <a:xfrm>
            <a:off x="6664434" y="38696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highlight>
                  <a:srgbClr val="C0C0C0"/>
                </a:highlight>
              </a:rPr>
              <a:t>SALIDA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6EF2B66-523A-91F1-5C37-8A1476D9F027}"/>
              </a:ext>
            </a:extLst>
          </p:cNvPr>
          <p:cNvSpPr/>
          <p:nvPr/>
        </p:nvSpPr>
        <p:spPr>
          <a:xfrm rot="600124">
            <a:off x="7362167" y="4129407"/>
            <a:ext cx="740848" cy="219196"/>
          </a:xfrm>
          <a:prstGeom prst="rightArrow">
            <a:avLst>
              <a:gd name="adj1" fmla="val 37145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ED0B-153D-2F55-2287-349461FE3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7AE822-10AF-427E-5ABD-4F20D87F4B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74" y="341452"/>
            <a:ext cx="84550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SALIDA DE TRANSICIÓN A CICLISMO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E2681FF2-DC04-0B76-6913-E880091289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2EB44BFF-678A-CECC-2A87-5465D985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371601"/>
            <a:ext cx="9067800" cy="49530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00EEC07-1424-A7B3-CF8E-19FB69670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2082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38CB-CD01-439D-C180-70FC3FFC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86D781E-D658-4FE4-4F42-E0CD242EFF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3974" y="341452"/>
            <a:ext cx="8378826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SALIDA TRANSICIÓN A CICLISMO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097B6E54-620D-1226-E264-42322AD1FF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magen que contiene edificio, estacionado, bicicleta, circuito&#10;&#10;Descripción generada automáticamente">
            <a:extLst>
              <a:ext uri="{FF2B5EF4-FFF2-40B4-BE49-F238E27FC236}">
                <a16:creationId xmlns:a16="http://schemas.microsoft.com/office/drawing/2014/main" id="{350437A3-3B46-6EA6-E4CE-5C74EE268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48" y="1219200"/>
            <a:ext cx="9064752" cy="51816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ED1BE80-1729-0F86-9CA0-24D3461EF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3411"/>
            <a:ext cx="1275589" cy="12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47AE-D5C6-7209-BAF2-F38ACF1D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BB8BA1-DF44-E899-CC53-2B3665A70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304800"/>
            <a:ext cx="671068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CICLISMO, 1 VUELTA DE 20 KM, (10 km de ida y 10 km vuelta)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C285657C-AD90-CA86-B1BC-56F64BCD1D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9480F589-AF44-77FF-2583-CEE30735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47" y="1447800"/>
            <a:ext cx="9217153" cy="47244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E4138A1-6538-844F-CCF6-01C1F174D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3411"/>
            <a:ext cx="1275589" cy="12755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FB2B51-68E6-B134-6BD5-CA70DFAEAA93}"/>
              </a:ext>
            </a:extLst>
          </p:cNvPr>
          <p:cNvSpPr txBox="1"/>
          <p:nvPr/>
        </p:nvSpPr>
        <p:spPr>
          <a:xfrm>
            <a:off x="9758680" y="1611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highlight>
                  <a:srgbClr val="C0C0C0"/>
                </a:highligh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611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41CD-0F1E-BA45-9C24-392899CA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923B6F-350F-CD14-7093-738C6C3DB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0" y="411099"/>
            <a:ext cx="82264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DETALLE GIRO CICLISMO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05CF138C-7BEB-8912-35ED-410D24CC3A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magen que contiene tablero, tabla, pastel, hombre&#10;&#10;Descripción generada automáticamente">
            <a:extLst>
              <a:ext uri="{FF2B5EF4-FFF2-40B4-BE49-F238E27FC236}">
                <a16:creationId xmlns:a16="http://schemas.microsoft.com/office/drawing/2014/main" id="{7F265D17-CE76-05DF-A380-DD4C23E3E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371600"/>
            <a:ext cx="8839200" cy="49530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6C10023-29EE-20F9-0CB5-B451082A9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2" y="2118555"/>
            <a:ext cx="1307987" cy="13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203430" cy="6179820"/>
            <a:chOff x="0" y="0"/>
            <a:chExt cx="12203430" cy="617982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048" y="1322832"/>
              <a:ext cx="8653272" cy="44287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08048" cy="1847088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2E709-4BF0-A36A-6C85-41BF7B2C91D0}"/>
              </a:ext>
            </a:extLst>
          </p:cNvPr>
          <p:cNvSpPr txBox="1"/>
          <p:nvPr/>
        </p:nvSpPr>
        <p:spPr>
          <a:xfrm>
            <a:off x="2209800" y="685800"/>
            <a:ext cx="835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GIRO SEGMENTO BICICLETA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077F8994-70EA-2811-30B3-7218276A5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1" y="19812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8F195-5F42-489E-1723-570866CA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CDC5D9-88A3-9DE8-6CE5-F19498A16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341452"/>
            <a:ext cx="100583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dirty="0"/>
              <a:t>GIRO Y ENTRADA DE CICLISMO A TRANSICIÓN</a:t>
            </a:r>
            <a:endParaRPr sz="3200" dirty="0"/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2CE921A0-B774-B617-5D5F-B27F9BBBA7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8048" cy="1847088"/>
          </a:xfrm>
          <a:prstGeom prst="rect">
            <a:avLst/>
          </a:prstGeom>
        </p:spPr>
      </p:pic>
      <p:pic>
        <p:nvPicPr>
          <p:cNvPr id="4" name="Imagen 3" descr="Imagen de la pantalla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3A94BE38-F967-93F4-29F0-B19EA3A40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48" y="1371600"/>
            <a:ext cx="9217152" cy="49530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56C9640-08F6-B007-37AD-21650264C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108</Words>
  <Application>Microsoft Office PowerPoint</Application>
  <PresentationFormat>Panorámica</PresentationFormat>
  <Paragraphs>19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Calibri</vt:lpstr>
      <vt:lpstr>Verdana</vt:lpstr>
      <vt:lpstr>Office Theme</vt:lpstr>
      <vt:lpstr>XXXII DUATLÓN CIUDAD DE TOMELLOSO</vt:lpstr>
      <vt:lpstr>PLANO GENERAL:</vt:lpstr>
      <vt:lpstr> 1ª CARRERA A PIE, 2 VUELTAS DE 2,5 KM</vt:lpstr>
      <vt:lpstr>SALIDA DE TRANSICIÓN A CICLISMO</vt:lpstr>
      <vt:lpstr>SALIDA TRANSICIÓN A CICLISMO</vt:lpstr>
      <vt:lpstr>CICLISMO, 1 VUELTA DE 20 KM, (10 km de ida y 10 km vuelta)</vt:lpstr>
      <vt:lpstr>DETALLE GIRO CICLISMO</vt:lpstr>
      <vt:lpstr>Presentación de PowerPoint</vt:lpstr>
      <vt:lpstr>GIRO Y ENTRADA DE CICLISMO A TRANSICIÓN</vt:lpstr>
      <vt:lpstr>ENTRADA DE CICLISMO A TRANSICIÓN</vt:lpstr>
      <vt:lpstr>SALIDA DE TRANSICIÓN A 2ª CARRERA PIE</vt:lpstr>
      <vt:lpstr>2ª CARRRERA PIE, 1 VUELTA DE 2,5 KM</vt:lpstr>
      <vt:lpstr>ENTRADA SEGMENTO BICI A T2:</vt:lpstr>
      <vt:lpstr>SALIDA SEGMENTO CARRERA:1V 2,5KM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XXXI DUATLON CIUDAD DE  TOMELLOSO</dc:title>
  <dc:creator>Ivan</dc:creator>
  <cp:lastModifiedBy>Ferny Man</cp:lastModifiedBy>
  <cp:revision>9</cp:revision>
  <dcterms:created xsi:type="dcterms:W3CDTF">2024-02-05T17:07:08Z</dcterms:created>
  <dcterms:modified xsi:type="dcterms:W3CDTF">2024-02-08T18:49:59Z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2024-02-05T00:00:00Z</vt:filetime>
  </property>
</Properties>
</file>