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46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3/22/2024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ps.app.goo.gl/yPnrhth5GYoM5k8W9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B59C7-4052-5832-E92B-82A0034F1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0BF831-8B42-ADEA-F0C4-0FA25CCC0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871" y="2829462"/>
            <a:ext cx="9445925" cy="2094941"/>
          </a:xfrm>
        </p:spPr>
        <p:txBody>
          <a:bodyPr/>
          <a:lstStyle/>
          <a:p>
            <a:pPr algn="ctr"/>
            <a:r>
              <a:rPr lang="es-ES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PROVINCIAL DEPORTE EN EDAD ESCOLAR</a:t>
            </a:r>
            <a:br>
              <a:rPr lang="es-ES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s-ES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TALAVERA 2024</a:t>
            </a:r>
            <a:endParaRPr lang="es-ES" sz="32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0A3BD9-F8AC-0DED-A2B6-6321AD05C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64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50AE68-DAB6-907C-D103-63A9B6405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649" y="162959"/>
            <a:ext cx="8534400" cy="1507067"/>
          </a:xfrm>
        </p:spPr>
        <p:txBody>
          <a:bodyPr>
            <a:normAutofit/>
          </a:bodyPr>
          <a:lstStyle/>
          <a:p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2ª CARRERA A PIE INFANTIL-ALEVÍN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3F08F07-B79D-2174-7184-C82735A32D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9" name="Imagen 8" descr="Imagen que contiene pasto, pequeño, agua, grande&#10;&#10;Descripción generada automáticamente">
            <a:extLst>
              <a:ext uri="{FF2B5EF4-FFF2-40B4-BE49-F238E27FC236}">
                <a16:creationId xmlns:a16="http://schemas.microsoft.com/office/drawing/2014/main" id="{9CA3A1B0-E7CA-EF7B-CD2C-1BA22D762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054" y="2168982"/>
            <a:ext cx="10317195" cy="4438851"/>
          </a:xfrm>
          <a:prstGeom prst="rect">
            <a:avLst/>
          </a:prstGeom>
        </p:spPr>
      </p:pic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F735F9FA-D552-30F5-0AD7-0E102028E5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360353">
            <a:off x="10018805" y="3497162"/>
            <a:ext cx="575282" cy="575282"/>
          </a:xfrm>
          <a:prstGeom prst="rect">
            <a:avLst/>
          </a:prstGeom>
        </p:spPr>
      </p:pic>
      <p:pic>
        <p:nvPicPr>
          <p:cNvPr id="11" name="Imagen 10" descr="Icono&#10;&#10;Descripción generada automáticamente con confianza media">
            <a:extLst>
              <a:ext uri="{FF2B5EF4-FFF2-40B4-BE49-F238E27FC236}">
                <a16:creationId xmlns:a16="http://schemas.microsoft.com/office/drawing/2014/main" id="{907634EB-BEB8-9C59-70D1-659B7FB17F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2695" y="2781652"/>
            <a:ext cx="617909" cy="617909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3BF654A2-A8F3-091A-9DBE-02FFF45BA5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9751" y="4244314"/>
            <a:ext cx="617909" cy="617909"/>
          </a:xfrm>
          <a:prstGeom prst="rect">
            <a:avLst/>
          </a:prstGeom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D8D51512-CDD0-7950-9ACE-9F8817443E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4414" y="2829096"/>
            <a:ext cx="393624" cy="393624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729E862C-403F-5A05-D6AF-E089143704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56948" y="923623"/>
            <a:ext cx="954026" cy="95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98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6CDB9E-6A55-A5ED-6E80-30C553E19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30D606-C71C-FD32-A5C8-36E850EDE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9238" y="170090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1ª CARRERA A PIE BENJAMIN Y</a:t>
            </a:r>
            <a:b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PREBENJAMIN 250 METROS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A3A429-31E2-B947-D4F7-4E6A19FE4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10" name="Imagen 9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C3CE3794-DB5E-04D7-FD2A-55A7A97B3F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924" y="2005819"/>
            <a:ext cx="10153141" cy="4639296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55B5977F-E636-14A9-660B-645D3C32D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8353908" y="4037826"/>
            <a:ext cx="575282" cy="575282"/>
          </a:xfrm>
          <a:prstGeom prst="rect">
            <a:avLst/>
          </a:prstGeom>
        </p:spPr>
      </p:pic>
      <p:pic>
        <p:nvPicPr>
          <p:cNvPr id="12" name="Imagen 11" descr="Icono&#10;&#10;Descripción generada automáticamente con confianza media">
            <a:extLst>
              <a:ext uri="{FF2B5EF4-FFF2-40B4-BE49-F238E27FC236}">
                <a16:creationId xmlns:a16="http://schemas.microsoft.com/office/drawing/2014/main" id="{5D324CDF-32DA-57C3-650D-8078979826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0499" y="3429000"/>
            <a:ext cx="617909" cy="617909"/>
          </a:xfrm>
          <a:prstGeom prst="rect">
            <a:avLst/>
          </a:prstGeom>
        </p:spPr>
      </p:pic>
      <p:pic>
        <p:nvPicPr>
          <p:cNvPr id="13" name="Imagen 12" descr="Icono&#10;&#10;Descripción generada automáticamente">
            <a:extLst>
              <a:ext uri="{FF2B5EF4-FFF2-40B4-BE49-F238E27FC236}">
                <a16:creationId xmlns:a16="http://schemas.microsoft.com/office/drawing/2014/main" id="{A060398D-A869-821A-9445-3D4AD258FF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736935" y="4613108"/>
            <a:ext cx="470819" cy="441131"/>
          </a:xfrm>
          <a:prstGeom prst="rect">
            <a:avLst/>
          </a:prstGeom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A1CCEB9B-E9D6-D768-8338-D37F0BB2FA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1111" y="3503136"/>
            <a:ext cx="469635" cy="469635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03592ECA-AD19-C584-F374-D0E66880CC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56948" y="923623"/>
            <a:ext cx="954026" cy="95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753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9ACFE-19BD-955A-4B64-5726B5EF8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556421C-879E-D792-286F-8BC5721C2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3" name="Imagen 2" descr="Una captura de un videojuego&#10;&#10;Descripción generada automáticamente con confianza baja">
            <a:extLst>
              <a:ext uri="{FF2B5EF4-FFF2-40B4-BE49-F238E27FC236}">
                <a16:creationId xmlns:a16="http://schemas.microsoft.com/office/drawing/2014/main" id="{F3468075-8BE3-E72A-0630-F29E23A05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33" y="2027208"/>
            <a:ext cx="10153292" cy="4634401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A711447D-05F0-F0F9-68BD-3DFF7A9CF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539947">
            <a:off x="8638580" y="5616458"/>
            <a:ext cx="575282" cy="575282"/>
          </a:xfrm>
          <a:prstGeom prst="rect">
            <a:avLst/>
          </a:prstGeom>
        </p:spPr>
      </p:pic>
      <p:pic>
        <p:nvPicPr>
          <p:cNvPr id="9" name="Imagen 8" descr="Icono&#10;&#10;Descripción generada automáticamente con confianza media">
            <a:extLst>
              <a:ext uri="{FF2B5EF4-FFF2-40B4-BE49-F238E27FC236}">
                <a16:creationId xmlns:a16="http://schemas.microsoft.com/office/drawing/2014/main" id="{877555C4-96F2-6B35-9A23-BEAFF4F9B8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633" y="2876910"/>
            <a:ext cx="617909" cy="617909"/>
          </a:xfrm>
          <a:prstGeom prst="rect">
            <a:avLst/>
          </a:prstGeom>
        </p:spPr>
      </p:pic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84B391EB-995C-2B5C-2BCE-520E40EAC9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55065" y="990777"/>
            <a:ext cx="1015042" cy="101504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9A3F493-734F-F438-771E-DA05B0F6F367}"/>
              </a:ext>
            </a:extLst>
          </p:cNvPr>
          <p:cNvSpPr txBox="1"/>
          <p:nvPr/>
        </p:nvSpPr>
        <p:spPr>
          <a:xfrm>
            <a:off x="2211570" y="297969"/>
            <a:ext cx="71160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CIRCUITO CICLISMO BENJAMIN-</a:t>
            </a:r>
          </a:p>
          <a:p>
            <a:pPr algn="ctr"/>
            <a:r>
              <a:rPr lang="es-ES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PREBENJAMIN 1 KM</a:t>
            </a:r>
          </a:p>
        </p:txBody>
      </p:sp>
    </p:spTree>
    <p:extLst>
      <p:ext uri="{BB962C8B-B14F-4D97-AF65-F5344CB8AC3E}">
        <p14:creationId xmlns:p14="http://schemas.microsoft.com/office/powerpoint/2010/main" val="1288902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9ACFE-19BD-955A-4B64-5726B5EF8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556421C-879E-D792-286F-8BC5721C2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59A257D9-E72A-B6AD-B7B2-54301BD0E48E}"/>
              </a:ext>
            </a:extLst>
          </p:cNvPr>
          <p:cNvSpPr txBox="1"/>
          <p:nvPr/>
        </p:nvSpPr>
        <p:spPr>
          <a:xfrm>
            <a:off x="2527540" y="405441"/>
            <a:ext cx="67233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2ª CARRERA A PIE BRNJAMIN-</a:t>
            </a:r>
          </a:p>
          <a:p>
            <a:pPr algn="ctr"/>
            <a:r>
              <a:rPr lang="es-ES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PREBENJAMIN 125 METROS</a:t>
            </a:r>
          </a:p>
        </p:txBody>
      </p:sp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88A5D149-2030-3231-436E-60CA9EFFF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6948" y="923623"/>
            <a:ext cx="954026" cy="954026"/>
          </a:xfrm>
          <a:prstGeom prst="rect">
            <a:avLst/>
          </a:prstGeom>
        </p:spPr>
      </p:pic>
      <p:pic>
        <p:nvPicPr>
          <p:cNvPr id="6" name="Imagen 5" descr="Imagen de la pantalla de un video juego&#10;&#10;Descripción generada automáticamente con confianza baja">
            <a:extLst>
              <a:ext uri="{FF2B5EF4-FFF2-40B4-BE49-F238E27FC236}">
                <a16:creationId xmlns:a16="http://schemas.microsoft.com/office/drawing/2014/main" id="{8E50AE28-46F3-FA07-F984-12A12CEDE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765" y="1992041"/>
            <a:ext cx="10337341" cy="4633046"/>
          </a:xfrm>
          <a:prstGeom prst="rect">
            <a:avLst/>
          </a:prstGeom>
        </p:spPr>
      </p:pic>
      <p:pic>
        <p:nvPicPr>
          <p:cNvPr id="7" name="Imagen 6" descr="Icono&#10;&#10;Descripción generada automáticamente con confianza media">
            <a:extLst>
              <a:ext uri="{FF2B5EF4-FFF2-40B4-BE49-F238E27FC236}">
                <a16:creationId xmlns:a16="http://schemas.microsoft.com/office/drawing/2014/main" id="{9F001B11-97D1-025A-4C4F-1E756BE5CA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535" y="2635371"/>
            <a:ext cx="617909" cy="617909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8B0E8D16-5F37-CF0A-9E21-107BBD4464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8509182" y="3534109"/>
            <a:ext cx="807345" cy="807345"/>
          </a:xfrm>
          <a:prstGeom prst="rect">
            <a:avLst/>
          </a:prstGeom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66BE1BED-BFDA-BAB3-B2FC-BA98E9A872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75473" y="4408216"/>
            <a:ext cx="617909" cy="61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684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9ACFE-19BD-955A-4B64-5726B5EF8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556421C-879E-D792-286F-8BC5721C2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3" name="Imagen 2" descr="Diagrama, Calendario&#10;&#10;Descripción generada automáticamente con confianza media">
            <a:extLst>
              <a:ext uri="{FF2B5EF4-FFF2-40B4-BE49-F238E27FC236}">
                <a16:creationId xmlns:a16="http://schemas.microsoft.com/office/drawing/2014/main" id="{1C91253C-6565-BC09-B62E-E64E9E55C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4938" y="580045"/>
            <a:ext cx="3380926" cy="601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334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729C95BC-D277-82E2-62B5-672FFD7E4B4E}"/>
              </a:ext>
            </a:extLst>
          </p:cNvPr>
          <p:cNvSpPr txBox="1"/>
          <p:nvPr/>
        </p:nvSpPr>
        <p:spPr>
          <a:xfrm>
            <a:off x="6691404" y="1211751"/>
            <a:ext cx="32480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40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CATEGORÍAS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772AE16-99F1-7D40-B092-2606CC7CE51E}"/>
              </a:ext>
            </a:extLst>
          </p:cNvPr>
          <p:cNvSpPr txBox="1"/>
          <p:nvPr/>
        </p:nvSpPr>
        <p:spPr>
          <a:xfrm>
            <a:off x="4078137" y="2710231"/>
            <a:ext cx="61031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dirty="0" err="1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Prebenjamin</a:t>
            </a:r>
            <a:r>
              <a:rPr lang="es-E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: 2017 – 2019</a:t>
            </a:r>
          </a:p>
          <a:p>
            <a:r>
              <a:rPr lang="es-E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Benjamín: 2015 – 2016</a:t>
            </a:r>
          </a:p>
          <a:p>
            <a:r>
              <a:rPr lang="es-E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Alevín: 2013 – 2014</a:t>
            </a:r>
          </a:p>
          <a:p>
            <a:r>
              <a:rPr lang="es-E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Infantil: 2011 – 2012</a:t>
            </a:r>
          </a:p>
          <a:p>
            <a:r>
              <a:rPr lang="es-E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Cadete: 2009 – 2010</a:t>
            </a:r>
          </a:p>
          <a:p>
            <a:r>
              <a:rPr lang="es-ES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Juvenil. 2007 – 2008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4D910DD-DF3B-89FD-87D6-BAD98437E288}"/>
              </a:ext>
            </a:extLst>
          </p:cNvPr>
          <p:cNvSpPr txBox="1"/>
          <p:nvPr/>
        </p:nvSpPr>
        <p:spPr>
          <a:xfrm>
            <a:off x="6478438" y="5646249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UBICACIÓN</a:t>
            </a:r>
          </a:p>
        </p:txBody>
      </p:sp>
      <p:sp>
        <p:nvSpPr>
          <p:cNvPr id="9" name="CuadroTexto 8">
            <a:hlinkClick r:id="rId3"/>
            <a:extLst>
              <a:ext uri="{FF2B5EF4-FFF2-40B4-BE49-F238E27FC236}">
                <a16:creationId xmlns:a16="http://schemas.microsoft.com/office/drawing/2014/main" id="{922B3E18-A355-23E9-B89D-8E63C85E5B49}"/>
              </a:ext>
            </a:extLst>
          </p:cNvPr>
          <p:cNvSpPr txBox="1"/>
          <p:nvPr/>
        </p:nvSpPr>
        <p:spPr>
          <a:xfrm>
            <a:off x="5952226" y="6280030"/>
            <a:ext cx="62397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https://maps.app.goo.gl/yPnrhth5GYoM5k8W9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69934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22548" y="176278"/>
            <a:ext cx="8534400" cy="1507067"/>
          </a:xfrm>
        </p:spPr>
        <p:txBody>
          <a:bodyPr/>
          <a:lstStyle/>
          <a:p>
            <a:pPr algn="ctr"/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1ª CARRERA A PIE JUVENIL Y CADETE</a:t>
            </a:r>
            <a:b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 VUELTAS DE 1 KM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32E0741-6171-3561-0BF2-90C7A14F9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8" name="Imagen 7" descr="Imagen que contiene edificio, barco, tren&#10;&#10;Descripción generada automáticamente">
            <a:extLst>
              <a:ext uri="{FF2B5EF4-FFF2-40B4-BE49-F238E27FC236}">
                <a16:creationId xmlns:a16="http://schemas.microsoft.com/office/drawing/2014/main" id="{D681B09B-5DD7-D4A1-EFBB-1106D4C7A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783" y="2263531"/>
            <a:ext cx="11214191" cy="4424379"/>
          </a:xfrm>
          <a:prstGeom prst="rect">
            <a:avLst/>
          </a:prstGeom>
        </p:spPr>
      </p:pic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8134CF42-2047-3EBB-7E02-E71C61230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6948" y="923623"/>
            <a:ext cx="954026" cy="954026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460966DF-1C31-3DE8-C4E9-BE8D900BBE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169345">
            <a:off x="10931364" y="5084682"/>
            <a:ext cx="575282" cy="575282"/>
          </a:xfrm>
          <a:prstGeom prst="rect">
            <a:avLst/>
          </a:prstGeom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9E15FCC9-1755-D8AB-BC81-5A50EC75A8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7817" y="3866071"/>
            <a:ext cx="264228" cy="264228"/>
          </a:xfrm>
          <a:prstGeom prst="rect">
            <a:avLst/>
          </a:prstGeom>
        </p:spPr>
      </p:pic>
      <p:pic>
        <p:nvPicPr>
          <p:cNvPr id="16" name="Imagen 15" descr="Icono&#10;&#10;Descripción generada automáticamente con confianza media">
            <a:extLst>
              <a:ext uri="{FF2B5EF4-FFF2-40B4-BE49-F238E27FC236}">
                <a16:creationId xmlns:a16="http://schemas.microsoft.com/office/drawing/2014/main" id="{4F323D0F-33DE-5FB5-AEF8-42A21540EC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3583" y="3866071"/>
            <a:ext cx="376371" cy="376371"/>
          </a:xfrm>
          <a:prstGeom prst="rect">
            <a:avLst/>
          </a:prstGeom>
        </p:spPr>
      </p:pic>
      <p:pic>
        <p:nvPicPr>
          <p:cNvPr id="17" name="Imagen 16" descr="Icono&#10;&#10;Descripción generada automáticamente">
            <a:extLst>
              <a:ext uri="{FF2B5EF4-FFF2-40B4-BE49-F238E27FC236}">
                <a16:creationId xmlns:a16="http://schemas.microsoft.com/office/drawing/2014/main" id="{3CFA31F7-FC3B-F908-DE32-4E8A6815A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81026" y="4188079"/>
            <a:ext cx="575282" cy="575282"/>
          </a:xfrm>
          <a:prstGeom prst="rect">
            <a:avLst/>
          </a:prstGeom>
        </p:spPr>
      </p:pic>
      <p:pic>
        <p:nvPicPr>
          <p:cNvPr id="19" name="Imagen 18" descr="Icono&#10;&#10;Descripción generada automáticamente">
            <a:extLst>
              <a:ext uri="{FF2B5EF4-FFF2-40B4-BE49-F238E27FC236}">
                <a16:creationId xmlns:a16="http://schemas.microsoft.com/office/drawing/2014/main" id="{9F92875E-8D7F-EBDA-D95C-B87DB4F3B0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2297817" y="4428594"/>
            <a:ext cx="470819" cy="44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38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C7FB525-5F51-061C-2DB8-6B69E2C8F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140D950-82D4-6290-17C0-3B29896BE800}"/>
              </a:ext>
            </a:extLst>
          </p:cNvPr>
          <p:cNvSpPr txBox="1"/>
          <p:nvPr/>
        </p:nvSpPr>
        <p:spPr>
          <a:xfrm>
            <a:off x="1660373" y="293057"/>
            <a:ext cx="99173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CIRCUITO DE CICLISMO JUVENIL- CADETE</a:t>
            </a:r>
          </a:p>
          <a:p>
            <a:pPr algn="ctr"/>
            <a:r>
              <a:rPr lang="es-ES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6 VUELTAS DE 1,5 KM (9 KM)</a:t>
            </a:r>
          </a:p>
        </p:txBody>
      </p:sp>
      <p:pic>
        <p:nvPicPr>
          <p:cNvPr id="3" name="Imagen 2" descr="Una captura de un videojuego&#10;&#10;Descripción generada automáticamente con confianza media">
            <a:extLst>
              <a:ext uri="{FF2B5EF4-FFF2-40B4-BE49-F238E27FC236}">
                <a16:creationId xmlns:a16="http://schemas.microsoft.com/office/drawing/2014/main" id="{5D8132D7-DE77-8CAD-9595-F8B5C81D5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005692"/>
            <a:ext cx="10001250" cy="4513459"/>
          </a:xfrm>
          <a:prstGeom prst="rect">
            <a:avLst/>
          </a:prstGeom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C254506C-7570-19A5-89D4-E0E0CF542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87050" y="893222"/>
            <a:ext cx="954026" cy="954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50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5535" y="17253"/>
            <a:ext cx="9660929" cy="1507067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2ª CARRERA A PIE JUVENIL-CADETE </a:t>
            </a:r>
            <a:b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 VUELTA DE 1 KM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E738691-9D30-E114-24B9-FE430D12E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8929EEFB-9484-5174-D3F2-072BE0CAC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6948" y="923623"/>
            <a:ext cx="954026" cy="954026"/>
          </a:xfrm>
          <a:prstGeom prst="rect">
            <a:avLst/>
          </a:prstGeom>
        </p:spPr>
      </p:pic>
      <p:pic>
        <p:nvPicPr>
          <p:cNvPr id="8" name="Imagen 7" descr="Imagen que contiene edificio, puente, lugar, barco&#10;&#10;Descripción generada automáticamente">
            <a:extLst>
              <a:ext uri="{FF2B5EF4-FFF2-40B4-BE49-F238E27FC236}">
                <a16:creationId xmlns:a16="http://schemas.microsoft.com/office/drawing/2014/main" id="{FDB61575-689C-F5AE-1095-F3FCDAFE4D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8588" y="2116256"/>
            <a:ext cx="10061275" cy="4359628"/>
          </a:xfrm>
          <a:prstGeom prst="rect">
            <a:avLst/>
          </a:prstGeom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5B538F98-2E07-369A-A342-B5DE23369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7169345">
            <a:off x="9844613" y="4400399"/>
            <a:ext cx="575282" cy="575282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9EBC06A7-0DBC-A997-3413-E4E8C92EC6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2695" y="4296069"/>
            <a:ext cx="367746" cy="367746"/>
          </a:xfrm>
          <a:prstGeom prst="rect">
            <a:avLst/>
          </a:prstGeom>
        </p:spPr>
      </p:pic>
      <p:pic>
        <p:nvPicPr>
          <p:cNvPr id="13" name="Imagen 12" descr="Icono&#10;&#10;Descripción generada automáticamente con confianza media">
            <a:extLst>
              <a:ext uri="{FF2B5EF4-FFF2-40B4-BE49-F238E27FC236}">
                <a16:creationId xmlns:a16="http://schemas.microsoft.com/office/drawing/2014/main" id="{39C7BCFE-5049-B310-DCB9-928FACD0F8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4509" y="3498694"/>
            <a:ext cx="376371" cy="37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739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E01D2-1F0B-1F7B-1998-8492FE5B0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7D7B5F-BC34-81CD-3202-134298D2F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2695" y="86264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1ª CARRERA A PIE INFANTIL – ALEVÍN</a:t>
            </a:r>
            <a:b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es-ES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 VUELTA DE 1KM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AFAA710-B295-1875-0377-1C40FBAFB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1C70DC85-2E79-4832-6A82-4480EA3899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6948" y="923623"/>
            <a:ext cx="954026" cy="954026"/>
          </a:xfrm>
          <a:prstGeom prst="rect">
            <a:avLst/>
          </a:prstGeom>
        </p:spPr>
      </p:pic>
      <p:pic>
        <p:nvPicPr>
          <p:cNvPr id="9" name="Imagen 8" descr="Imagen que contiene pasto, pequeño, agua, grande&#10;&#10;Descripción generada automáticamente">
            <a:extLst>
              <a:ext uri="{FF2B5EF4-FFF2-40B4-BE49-F238E27FC236}">
                <a16:creationId xmlns:a16="http://schemas.microsoft.com/office/drawing/2014/main" id="{21A0BE85-B545-1C79-E0CC-69A7206118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320" y="2377271"/>
            <a:ext cx="10627237" cy="4213309"/>
          </a:xfrm>
          <a:prstGeom prst="rect">
            <a:avLst/>
          </a:prstGeom>
        </p:spPr>
      </p:pic>
      <p:pic>
        <p:nvPicPr>
          <p:cNvPr id="11" name="Imagen 10" descr="Icono&#10;&#10;Descripción generada automáticamente con confianza media">
            <a:extLst>
              <a:ext uri="{FF2B5EF4-FFF2-40B4-BE49-F238E27FC236}">
                <a16:creationId xmlns:a16="http://schemas.microsoft.com/office/drawing/2014/main" id="{257C0CD0-4E54-DE3F-A733-CAFF7397B3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1709" y="3429000"/>
            <a:ext cx="376371" cy="376371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A88CCEB0-B396-9E5D-8720-036CB3701B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6259871">
            <a:off x="10369307" y="3606767"/>
            <a:ext cx="575282" cy="575282"/>
          </a:xfrm>
          <a:prstGeom prst="rect">
            <a:avLst/>
          </a:prstGeom>
        </p:spPr>
      </p:pic>
      <p:pic>
        <p:nvPicPr>
          <p:cNvPr id="14" name="Imagen 13" descr="Icono&#10;&#10;Descripción generada automáticamente">
            <a:extLst>
              <a:ext uri="{FF2B5EF4-FFF2-40B4-BE49-F238E27FC236}">
                <a16:creationId xmlns:a16="http://schemas.microsoft.com/office/drawing/2014/main" id="{2F70C4EC-BC93-1B27-DEE8-762DE6A276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142439" y="4646361"/>
            <a:ext cx="770256" cy="74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745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2F2A4-FC98-5E4B-4288-742B1BE2B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E8E18-8249-E583-5641-8EEE72E75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4552" y="17253"/>
            <a:ext cx="8534400" cy="1507067"/>
          </a:xfrm>
        </p:spPr>
        <p:txBody>
          <a:bodyPr>
            <a:normAutofit/>
          </a:bodyPr>
          <a:lstStyle/>
          <a:p>
            <a:r>
              <a:rPr lang="es-E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CIRCUITO DE CICLISMO INFANTIL 4 KM</a:t>
            </a:r>
            <a:br>
              <a:rPr lang="es-E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endParaRPr lang="es-ES" sz="3200" b="1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B184F07-CD89-1E90-9B26-90473386F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id="{5396C1DF-E552-9DEA-46C6-1889F7C7DF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050" y="893222"/>
            <a:ext cx="954026" cy="954026"/>
          </a:xfrm>
          <a:prstGeom prst="rect">
            <a:avLst/>
          </a:prstGeom>
        </p:spPr>
      </p:pic>
      <p:pic>
        <p:nvPicPr>
          <p:cNvPr id="9" name="Imagen 8" descr="Una captura de un videojuego&#10;&#10;Descripción generada automáticamente con confianza media">
            <a:extLst>
              <a:ext uri="{FF2B5EF4-FFF2-40B4-BE49-F238E27FC236}">
                <a16:creationId xmlns:a16="http://schemas.microsoft.com/office/drawing/2014/main" id="{B6F7F5FD-FC99-FA2C-6303-C92637AE5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750" y="2227925"/>
            <a:ext cx="10521201" cy="4357576"/>
          </a:xfrm>
          <a:prstGeom prst="rect">
            <a:avLst/>
          </a:prstGeom>
        </p:spPr>
      </p:pic>
      <p:pic>
        <p:nvPicPr>
          <p:cNvPr id="10" name="Imagen 9" descr="Icono&#10;&#10;Descripción generada automáticamente">
            <a:extLst>
              <a:ext uri="{FF2B5EF4-FFF2-40B4-BE49-F238E27FC236}">
                <a16:creationId xmlns:a16="http://schemas.microsoft.com/office/drawing/2014/main" id="{DF565A52-EF48-4A9A-A0B3-CED552DFBC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428664">
            <a:off x="10399409" y="5792048"/>
            <a:ext cx="575282" cy="575282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887DDF78-F4D0-D43D-AB81-244D1A9375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2135" y="2227925"/>
            <a:ext cx="575282" cy="575282"/>
          </a:xfrm>
          <a:prstGeom prst="rect">
            <a:avLst/>
          </a:prstGeom>
        </p:spPr>
      </p:pic>
      <p:pic>
        <p:nvPicPr>
          <p:cNvPr id="12" name="Imagen 11" descr="Icono&#10;&#10;Descripción generada automáticamente con confianza media">
            <a:extLst>
              <a:ext uri="{FF2B5EF4-FFF2-40B4-BE49-F238E27FC236}">
                <a16:creationId xmlns:a16="http://schemas.microsoft.com/office/drawing/2014/main" id="{76ED5109-5198-6204-B28A-B897A1CE50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291" y="4282753"/>
            <a:ext cx="577969" cy="57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98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50838-F26B-89CD-2D75-9BD316F00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BA9095-D895-72A9-0D75-929303FA6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707" y="237244"/>
            <a:ext cx="8534400" cy="1507067"/>
          </a:xfrm>
        </p:spPr>
        <p:txBody>
          <a:bodyPr>
            <a:normAutofit/>
          </a:bodyPr>
          <a:lstStyle/>
          <a:p>
            <a:pPr algn="ctr"/>
            <a:br>
              <a:rPr lang="es-ES" sz="2400" dirty="0"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06173A8-81B6-D836-6319-DD6312408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1CAF8B06-3772-DC44-EEEE-1BA14B0ED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5065" y="990777"/>
            <a:ext cx="1015042" cy="101504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53DC3A0-3FEB-DFCD-C264-F13B64B64E0C}"/>
              </a:ext>
            </a:extLst>
          </p:cNvPr>
          <p:cNvSpPr txBox="1"/>
          <p:nvPr/>
        </p:nvSpPr>
        <p:spPr>
          <a:xfrm>
            <a:off x="2461030" y="600458"/>
            <a:ext cx="73965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CIRCUITO CICLISMO ALEVÍN 3 KM</a:t>
            </a:r>
          </a:p>
        </p:txBody>
      </p:sp>
      <p:pic>
        <p:nvPicPr>
          <p:cNvPr id="10" name="Imagen 9" descr="Una captura de un videojuego&#10;&#10;Descripción generada automáticamente con confianza media">
            <a:extLst>
              <a:ext uri="{FF2B5EF4-FFF2-40B4-BE49-F238E27FC236}">
                <a16:creationId xmlns:a16="http://schemas.microsoft.com/office/drawing/2014/main" id="{A359BB46-D326-89D7-F402-6F93600FF1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063" y="2229272"/>
            <a:ext cx="10323317" cy="4391484"/>
          </a:xfrm>
          <a:prstGeom prst="rect">
            <a:avLst/>
          </a:prstGeom>
        </p:spPr>
      </p:pic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206B2CE9-BCAB-CA37-8719-773A9F151D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0814" y="2229272"/>
            <a:ext cx="575282" cy="575282"/>
          </a:xfrm>
          <a:prstGeom prst="rect">
            <a:avLst/>
          </a:prstGeom>
        </p:spPr>
      </p:pic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A999F2D8-DDCA-43F3-5CA4-4C6E07F322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6360353">
            <a:off x="9811622" y="5807887"/>
            <a:ext cx="575282" cy="575282"/>
          </a:xfrm>
          <a:prstGeom prst="rect">
            <a:avLst/>
          </a:prstGeom>
        </p:spPr>
      </p:pic>
      <p:pic>
        <p:nvPicPr>
          <p:cNvPr id="13" name="Imagen 12" descr="Icono&#10;&#10;Descripción generada automáticamente con confianza media">
            <a:extLst>
              <a:ext uri="{FF2B5EF4-FFF2-40B4-BE49-F238E27FC236}">
                <a16:creationId xmlns:a16="http://schemas.microsoft.com/office/drawing/2014/main" id="{0CF5E8C1-FEDF-632C-2486-C71C61C7CA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970" y="4425014"/>
            <a:ext cx="577969" cy="57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528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ED5FBF-091E-625C-FA9E-FFE07F409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DA461B-1701-8CE4-C88B-A828274E1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1799"/>
            <a:ext cx="8534400" cy="1507067"/>
          </a:xfrm>
        </p:spPr>
        <p:txBody>
          <a:bodyPr>
            <a:normAutofit/>
          </a:bodyPr>
          <a:lstStyle/>
          <a:p>
            <a:pPr algn="ctr"/>
            <a:br>
              <a:rPr lang="es-ES" sz="360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720647-72BA-95FA-BBAB-ED8B7A7218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" y="0"/>
            <a:ext cx="1908213" cy="1847248"/>
          </a:xfrm>
          <a:prstGeom prst="rect">
            <a:avLst/>
          </a:prstGeom>
        </p:spPr>
      </p:pic>
      <p:pic>
        <p:nvPicPr>
          <p:cNvPr id="6" name="Imagen 5" descr="Imagen que contiene edificio&#10;&#10;Descripción generada automáticamente">
            <a:extLst>
              <a:ext uri="{FF2B5EF4-FFF2-40B4-BE49-F238E27FC236}">
                <a16:creationId xmlns:a16="http://schemas.microsoft.com/office/drawing/2014/main" id="{22A15A65-77C1-4587-595E-FBB5EBDA1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298" y="2085305"/>
            <a:ext cx="10446590" cy="4490896"/>
          </a:xfrm>
          <a:prstGeom prst="rect">
            <a:avLst/>
          </a:prstGeom>
        </p:spPr>
      </p:pic>
      <p:pic>
        <p:nvPicPr>
          <p:cNvPr id="9" name="Imagen 8" descr="Icono&#10;&#10;Descripción generada automáticamente con confianza media">
            <a:extLst>
              <a:ext uri="{FF2B5EF4-FFF2-40B4-BE49-F238E27FC236}">
                <a16:creationId xmlns:a16="http://schemas.microsoft.com/office/drawing/2014/main" id="{BDE1E29A-109A-E6CA-704F-42A8B9DBA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204" y="4174849"/>
            <a:ext cx="802256" cy="802256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9C02E76-6774-7F80-240F-7BB5B19C0656}"/>
              </a:ext>
            </a:extLst>
          </p:cNvPr>
          <p:cNvSpPr txBox="1"/>
          <p:nvPr/>
        </p:nvSpPr>
        <p:spPr>
          <a:xfrm>
            <a:off x="2165230" y="281799"/>
            <a:ext cx="80970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DETALLE DE ENTRADA DEL CIRCUITO</a:t>
            </a:r>
          </a:p>
          <a:p>
            <a:pPr algn="ctr"/>
            <a:r>
              <a:rPr lang="es-ES" sz="3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DE CICLISMO A TRANSICIÓN</a:t>
            </a:r>
          </a:p>
        </p:txBody>
      </p:sp>
      <p:pic>
        <p:nvPicPr>
          <p:cNvPr id="11" name="Imagen 10" descr="Icono&#10;&#10;Descripción generada automáticamente">
            <a:extLst>
              <a:ext uri="{FF2B5EF4-FFF2-40B4-BE49-F238E27FC236}">
                <a16:creationId xmlns:a16="http://schemas.microsoft.com/office/drawing/2014/main" id="{61566C92-A864-5283-17F9-D9DA8E533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55065" y="990777"/>
            <a:ext cx="1015042" cy="1015042"/>
          </a:xfrm>
          <a:prstGeom prst="rect">
            <a:avLst/>
          </a:prstGeom>
        </p:spPr>
      </p:pic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3BF483AD-403C-A225-26CA-0DAB4C0DDD3F}"/>
              </a:ext>
            </a:extLst>
          </p:cNvPr>
          <p:cNvCxnSpPr>
            <a:cxnSpLocks/>
          </p:cNvCxnSpPr>
          <p:nvPr/>
        </p:nvCxnSpPr>
        <p:spPr>
          <a:xfrm>
            <a:off x="2441275" y="4977105"/>
            <a:ext cx="0" cy="26775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B19D33E8-71F8-51F4-D2BC-52C1E470B9DD}"/>
              </a:ext>
            </a:extLst>
          </p:cNvPr>
          <p:cNvCxnSpPr>
            <a:cxnSpLocks/>
          </p:cNvCxnSpPr>
          <p:nvPr/>
        </p:nvCxnSpPr>
        <p:spPr>
          <a:xfrm>
            <a:off x="2518913" y="4977105"/>
            <a:ext cx="0" cy="26775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2" name="Imagen 21" descr="Icono&#10;&#10;Descripción generada automáticamente">
            <a:extLst>
              <a:ext uri="{FF2B5EF4-FFF2-40B4-BE49-F238E27FC236}">
                <a16:creationId xmlns:a16="http://schemas.microsoft.com/office/drawing/2014/main" id="{566865CC-FD80-BBDB-25E4-ED04F60679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0135" y="4398783"/>
            <a:ext cx="537556" cy="53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840029"/>
      </p:ext>
    </p:extLst>
  </p:cSld>
  <p:clrMapOvr>
    <a:masterClrMapping/>
  </p:clrMapOvr>
</p:sld>
</file>

<file path=ppt/theme/theme1.xml><?xml version="1.0" encoding="utf-8"?>
<a:theme xmlns:a="http://schemas.openxmlformats.org/drawingml/2006/main" name="Secto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425</TotalTime>
  <Words>154</Words>
  <Application>Microsoft Office PowerPoint</Application>
  <PresentationFormat>Panorámica</PresentationFormat>
  <Paragraphs>27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Century Gothic</vt:lpstr>
      <vt:lpstr>Roboto</vt:lpstr>
      <vt:lpstr>Wingdings 3</vt:lpstr>
      <vt:lpstr>Sector</vt:lpstr>
      <vt:lpstr>PROVINCIAL DEPORTE EN EDAD ESCOLAR TALAVERA 2024</vt:lpstr>
      <vt:lpstr>Presentación de PowerPoint</vt:lpstr>
      <vt:lpstr>1ª CARRERA A PIE JUVENIL Y CADETE 2 VUELTAS DE 1 KM</vt:lpstr>
      <vt:lpstr>Presentación de PowerPoint</vt:lpstr>
      <vt:lpstr>2ª CARRERA A PIE JUVENIL-CADETE  1 VUELTA DE 1 KM</vt:lpstr>
      <vt:lpstr>1ª CARRERA A PIE INFANTIL – ALEVÍN 1 VUELTA DE 1KM</vt:lpstr>
      <vt:lpstr>CIRCUITO DE CICLISMO INFANTIL 4 KM </vt:lpstr>
      <vt:lpstr> </vt:lpstr>
      <vt:lpstr> </vt:lpstr>
      <vt:lpstr>2ª CARRERA A PIE INFANTIL-ALEVÍN</vt:lpstr>
      <vt:lpstr>1ª CARRERA A PIE BENJAMIN Y PREBENJAMIN 250 METROS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Duatlon Illescas</dc:title>
  <dc:creator>Fernando</dc:creator>
  <cp:lastModifiedBy>Ferny Man</cp:lastModifiedBy>
  <cp:revision>6</cp:revision>
  <dcterms:created xsi:type="dcterms:W3CDTF">2023-01-20T06:45:48Z</dcterms:created>
  <dcterms:modified xsi:type="dcterms:W3CDTF">2024-03-22T23:42:48Z</dcterms:modified>
</cp:coreProperties>
</file>