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3" r:id="rId3"/>
    <p:sldId id="264" r:id="rId4"/>
    <p:sldId id="257" r:id="rId5"/>
    <p:sldId id="267" r:id="rId6"/>
    <p:sldId id="258" r:id="rId7"/>
    <p:sldId id="265" r:id="rId8"/>
    <p:sldId id="266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7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9:47:54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91 24575,'-6'0'0,"-9"0"0,-7 0 0,-8 0 0,-4 0 0,4-6 0,0-3 0,-1 2 0,5-6 0,6-7 0,1 1 0,4 3-8191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0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8CC8F-D1FC-B177-2758-E51352A2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675466"/>
            <a:ext cx="8534400" cy="1507067"/>
          </a:xfrm>
        </p:spPr>
        <p:txBody>
          <a:bodyPr/>
          <a:lstStyle/>
          <a:p>
            <a:r>
              <a:rPr lang="es-ES" dirty="0"/>
              <a:t> TRITOMELLOSO24</a:t>
            </a:r>
            <a:br>
              <a:rPr lang="es-ES" dirty="0"/>
            </a:b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4E4AE8-B6CC-A615-F5D5-934BD4B0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819" y="231122"/>
            <a:ext cx="5076559" cy="62528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885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F1229-9258-C702-599C-513C7627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DAAC66-CFDC-BA20-5321-7A71DC25E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48B19F-E4C8-7D54-84A9-F655FB7C5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723" y="3805745"/>
            <a:ext cx="2231329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6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FDD93-675B-D9BE-95EB-3DC7B766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29" y="94130"/>
            <a:ext cx="8534400" cy="817281"/>
          </a:xfrm>
        </p:spPr>
        <p:txBody>
          <a:bodyPr/>
          <a:lstStyle/>
          <a:p>
            <a:r>
              <a:rPr lang="es-ES" dirty="0"/>
              <a:t>Horarios: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0E812D-17E5-EF0D-BE8A-B41D4B02E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28" y="685800"/>
            <a:ext cx="9374190" cy="5351929"/>
          </a:xfrm>
        </p:spPr>
        <p:txBody>
          <a:bodyPr>
            <a:normAutofit/>
          </a:bodyPr>
          <a:lstStyle/>
          <a:p>
            <a:r>
              <a:rPr lang="es-ES" b="1" dirty="0"/>
              <a:t>Horario: (los horarios son susceptibles de modificación, previamente comunicada por la organización)</a:t>
            </a:r>
          </a:p>
          <a:p>
            <a:r>
              <a:rPr lang="es-ES" b="1" dirty="0"/>
              <a:t>- Entrega de dorsales: a partir de las 08:00 horas-piscina climatizada.</a:t>
            </a:r>
          </a:p>
          <a:p>
            <a:r>
              <a:rPr lang="es-ES" b="1" dirty="0"/>
              <a:t>- Finalización entrega de dorsales: 08:30 horas</a:t>
            </a:r>
          </a:p>
          <a:p>
            <a:r>
              <a:rPr lang="es-ES" b="1" dirty="0"/>
              <a:t>- Apertura Área de Transición: 08:00 horas</a:t>
            </a:r>
          </a:p>
          <a:p>
            <a:r>
              <a:rPr lang="es-ES" b="1" dirty="0"/>
              <a:t>- Cierre Área de Transición: 08:45 horas</a:t>
            </a:r>
          </a:p>
          <a:p>
            <a:r>
              <a:rPr lang="es-ES" b="1" dirty="0"/>
              <a:t>- Salida: 09:00 horas—piscina climatizada por tandas.</a:t>
            </a:r>
          </a:p>
          <a:p>
            <a:r>
              <a:rPr lang="es-ES" b="1" dirty="0"/>
              <a:t>- Finalización prueba 10:30 (tiempo máximo autorizado para terminar la prueba).</a:t>
            </a:r>
          </a:p>
          <a:p>
            <a:r>
              <a:rPr lang="es-ES" b="1" dirty="0"/>
              <a:t>- Entrega de premios: 11:00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8E317B-F863-76F8-C272-D4D2A01B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975" y="-36291"/>
            <a:ext cx="1572904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1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2B7E0-7BC3-D6FF-D54F-280EB5C3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2A562AAD-899F-E215-42F3-40A0FDC4C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685800"/>
            <a:ext cx="10315482" cy="5308599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D0469CF-7E8F-6FA9-D489-15A67B1F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72904" cy="171312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13D2A6B-E9DD-AD91-C1BC-E210A5917140}"/>
              </a:ext>
            </a:extLst>
          </p:cNvPr>
          <p:cNvSpPr/>
          <p:nvPr/>
        </p:nvSpPr>
        <p:spPr>
          <a:xfrm rot="18395269">
            <a:off x="4329953" y="3200401"/>
            <a:ext cx="322730" cy="45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879C19F-EDFD-8B10-8ABA-08FFB83EE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3129">
            <a:off x="4195720" y="1893298"/>
            <a:ext cx="820271" cy="11668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B8D6CD-D4D3-C809-566D-21420A519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15621">
            <a:off x="8213588" y="2078861"/>
            <a:ext cx="625096" cy="58938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9AEDF2C-CC60-134F-70E4-D591E6AD9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36458" flipH="1">
            <a:off x="3904336" y="3379678"/>
            <a:ext cx="480813" cy="58938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73131B9-B150-94C6-BE6A-AC9BC9353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15621">
            <a:off x="3756037" y="4634678"/>
            <a:ext cx="625096" cy="47337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6B0A37F-4680-F110-331E-8F91E72CC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47212">
            <a:off x="5529405" y="4946172"/>
            <a:ext cx="625096" cy="58938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18B2DCA-4366-5D62-F5D9-1E37B1500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15621">
            <a:off x="10033423" y="3445294"/>
            <a:ext cx="625096" cy="58938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9569294-2B3F-5650-E48E-911187439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33004">
            <a:off x="6953334" y="2075976"/>
            <a:ext cx="625096" cy="58938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4AED918-BE7D-520C-E32B-983FBB129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30611">
            <a:off x="6846923" y="705952"/>
            <a:ext cx="368423" cy="33493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59E2221-99B0-AF8A-78C5-B725E97DCAF0}"/>
              </a:ext>
            </a:extLst>
          </p:cNvPr>
          <p:cNvSpPr/>
          <p:nvPr/>
        </p:nvSpPr>
        <p:spPr>
          <a:xfrm rot="18477359">
            <a:off x="3602348" y="2842754"/>
            <a:ext cx="944389" cy="1496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BA7E594-6055-F765-6A4C-A5B5AB2ECB35}"/>
              </a:ext>
            </a:extLst>
          </p:cNvPr>
          <p:cNvCxnSpPr>
            <a:cxnSpLocks/>
          </p:cNvCxnSpPr>
          <p:nvPr/>
        </p:nvCxnSpPr>
        <p:spPr>
          <a:xfrm flipV="1">
            <a:off x="3843856" y="2708193"/>
            <a:ext cx="414187" cy="49219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C549370-5292-2893-B57F-5ECF462A6CA4}"/>
              </a:ext>
            </a:extLst>
          </p:cNvPr>
          <p:cNvSpPr/>
          <p:nvPr/>
        </p:nvSpPr>
        <p:spPr>
          <a:xfrm rot="18477359">
            <a:off x="2770843" y="2280279"/>
            <a:ext cx="944389" cy="1496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B571EB0-89F9-24AA-A010-64DBCEDDF9C7}"/>
              </a:ext>
            </a:extLst>
          </p:cNvPr>
          <p:cNvSpPr/>
          <p:nvPr/>
        </p:nvSpPr>
        <p:spPr>
          <a:xfrm rot="14924441">
            <a:off x="2859383" y="1537073"/>
            <a:ext cx="944389" cy="1496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56883C6A-13CB-F88E-103E-BF6850C0F168}"/>
              </a:ext>
            </a:extLst>
          </p:cNvPr>
          <p:cNvCxnSpPr>
            <a:cxnSpLocks/>
          </p:cNvCxnSpPr>
          <p:nvPr/>
        </p:nvCxnSpPr>
        <p:spPr>
          <a:xfrm>
            <a:off x="3261713" y="1472423"/>
            <a:ext cx="139728" cy="31725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3B62658-DCBA-1615-ED92-26192A2ED17F}"/>
              </a:ext>
            </a:extLst>
          </p:cNvPr>
          <p:cNvCxnSpPr>
            <a:cxnSpLocks/>
          </p:cNvCxnSpPr>
          <p:nvPr/>
        </p:nvCxnSpPr>
        <p:spPr>
          <a:xfrm flipH="1">
            <a:off x="3077034" y="2173181"/>
            <a:ext cx="286071" cy="39700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25920DBF-CA9E-225C-C85D-D85B7C252079}"/>
              </a:ext>
            </a:extLst>
          </p:cNvPr>
          <p:cNvCxnSpPr>
            <a:cxnSpLocks/>
          </p:cNvCxnSpPr>
          <p:nvPr/>
        </p:nvCxnSpPr>
        <p:spPr>
          <a:xfrm flipH="1">
            <a:off x="4294704" y="2725041"/>
            <a:ext cx="196614" cy="28867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C3912CC6-35FA-C03F-D109-FBD21ACD9880}"/>
              </a:ext>
            </a:extLst>
          </p:cNvPr>
          <p:cNvCxnSpPr>
            <a:cxnSpLocks/>
          </p:cNvCxnSpPr>
          <p:nvPr/>
        </p:nvCxnSpPr>
        <p:spPr>
          <a:xfrm>
            <a:off x="4038962" y="3150991"/>
            <a:ext cx="284116" cy="25835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93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ABC84-7F51-AD5D-B913-93EB8925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129" y="170827"/>
            <a:ext cx="8534400" cy="770468"/>
          </a:xfrm>
        </p:spPr>
        <p:txBody>
          <a:bodyPr/>
          <a:lstStyle/>
          <a:p>
            <a:r>
              <a:rPr lang="es-ES" dirty="0"/>
              <a:t>SEGMENTO CICLISMO: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82B839C-C454-F4A1-E00A-6AD48C45E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904" y="833717"/>
            <a:ext cx="9426789" cy="5351930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4CAE4B7-B07F-222D-EC2F-31020E593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45"/>
            <a:ext cx="1572904" cy="17131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4CED133-54F0-A0A0-3120-5E76C41B7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53284">
            <a:off x="10370151" y="5548236"/>
            <a:ext cx="711894" cy="6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8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EA4F7-0BE2-20B1-2B53-D3C4C95D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8" y="4487332"/>
            <a:ext cx="8250424" cy="1507067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439F9CB-7F62-14EC-0FE5-7C0156343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88" y="685799"/>
            <a:ext cx="10125635" cy="5308599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89BE749-15CC-DABE-8E0E-868FF718D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895"/>
            <a:ext cx="1573306" cy="171727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628F81-BF7A-6902-0A08-F0C55FD58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421" y="2933393"/>
            <a:ext cx="249958" cy="3109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9A357A-3D11-9CCB-7908-23CAABFBB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73129">
            <a:off x="4439244" y="1717294"/>
            <a:ext cx="820271" cy="11668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C53E3F-F910-675D-7957-C215C572A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6227" flipH="1">
            <a:off x="5288064" y="2407903"/>
            <a:ext cx="399441" cy="5893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1AD599-62CE-22D5-CDCC-E8A582229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817833" flipH="1">
            <a:off x="6536019" y="1121640"/>
            <a:ext cx="449723" cy="5893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28E35E-E3BA-F15A-589C-20D9C36FD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15621" flipH="1">
            <a:off x="8474962" y="1475026"/>
            <a:ext cx="407148" cy="589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8C5F76-E972-FE57-E31C-CF8D632FA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15621" flipH="1">
            <a:off x="9382960" y="2194077"/>
            <a:ext cx="450827" cy="589385"/>
          </a:xfrm>
          <a:prstGeom prst="rect">
            <a:avLst/>
          </a:prstGeom>
        </p:spPr>
      </p:pic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BB014C06-A4BE-E905-D05A-763CE22485C7}"/>
              </a:ext>
            </a:extLst>
          </p:cNvPr>
          <p:cNvSpPr/>
          <p:nvPr/>
        </p:nvSpPr>
        <p:spPr>
          <a:xfrm rot="1948708">
            <a:off x="7363060" y="1509028"/>
            <a:ext cx="697480" cy="655711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E1CD45C-13CF-1881-3DA1-FE53971B6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86800">
            <a:off x="6880270" y="641741"/>
            <a:ext cx="498132" cy="35507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0D1A16C-DC2E-30CB-84D4-E46DABFFFE60}"/>
              </a:ext>
            </a:extLst>
          </p:cNvPr>
          <p:cNvSpPr/>
          <p:nvPr/>
        </p:nvSpPr>
        <p:spPr>
          <a:xfrm rot="18477359">
            <a:off x="4000007" y="2592098"/>
            <a:ext cx="944389" cy="1496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FFA9D94-5D08-538D-533B-B70050259A8B}"/>
              </a:ext>
            </a:extLst>
          </p:cNvPr>
          <p:cNvCxnSpPr>
            <a:cxnSpLocks/>
          </p:cNvCxnSpPr>
          <p:nvPr/>
        </p:nvCxnSpPr>
        <p:spPr>
          <a:xfrm flipV="1">
            <a:off x="4610325" y="2586125"/>
            <a:ext cx="182062" cy="26535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D981AABB-8389-F759-2DF3-456A6A49BC5B}"/>
              </a:ext>
            </a:extLst>
          </p:cNvPr>
          <p:cNvCxnSpPr>
            <a:cxnSpLocks/>
          </p:cNvCxnSpPr>
          <p:nvPr/>
        </p:nvCxnSpPr>
        <p:spPr>
          <a:xfrm flipH="1">
            <a:off x="4425371" y="2375653"/>
            <a:ext cx="273421" cy="35893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6D5F528-5750-E2D9-40BC-80FF2FE6ADEA}"/>
              </a:ext>
            </a:extLst>
          </p:cNvPr>
          <p:cNvCxnSpPr>
            <a:cxnSpLocks/>
          </p:cNvCxnSpPr>
          <p:nvPr/>
        </p:nvCxnSpPr>
        <p:spPr>
          <a:xfrm flipH="1" flipV="1">
            <a:off x="4616520" y="2964776"/>
            <a:ext cx="232859" cy="21796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Flecha: en U 25">
            <a:extLst>
              <a:ext uri="{FF2B5EF4-FFF2-40B4-BE49-F238E27FC236}">
                <a16:creationId xmlns:a16="http://schemas.microsoft.com/office/drawing/2014/main" id="{478B538E-E451-C1CA-36E4-20781E8B7F00}"/>
              </a:ext>
            </a:extLst>
          </p:cNvPr>
          <p:cNvSpPr/>
          <p:nvPr/>
        </p:nvSpPr>
        <p:spPr>
          <a:xfrm rot="13315614">
            <a:off x="4038457" y="2688555"/>
            <a:ext cx="249958" cy="394478"/>
          </a:xfrm>
          <a:prstGeom prst="utur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7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13D0C-82CA-99C5-A520-554D6C91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682" y="143932"/>
            <a:ext cx="8534400" cy="703233"/>
          </a:xfrm>
        </p:spPr>
        <p:txBody>
          <a:bodyPr/>
          <a:lstStyle/>
          <a:p>
            <a:r>
              <a:rPr lang="es-ES" dirty="0"/>
              <a:t>Inicio segmento carrea a pie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5E2C49B-F5E2-EF33-54C2-98487BB08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847165"/>
            <a:ext cx="10287000" cy="5136776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0D6D43-4B52-CEB1-5986-3AE7CAF9B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97"/>
            <a:ext cx="1572904" cy="1713124"/>
          </a:xfrm>
          <a:prstGeom prst="rect">
            <a:avLst/>
          </a:prstGeom>
        </p:spPr>
      </p:pic>
      <p:sp>
        <p:nvSpPr>
          <p:cNvPr id="3" name="Flecha: doblada 2">
            <a:extLst>
              <a:ext uri="{FF2B5EF4-FFF2-40B4-BE49-F238E27FC236}">
                <a16:creationId xmlns:a16="http://schemas.microsoft.com/office/drawing/2014/main" id="{9DD1B1CA-0F78-63BD-00D1-4307271FC94C}"/>
              </a:ext>
            </a:extLst>
          </p:cNvPr>
          <p:cNvSpPr/>
          <p:nvPr/>
        </p:nvSpPr>
        <p:spPr>
          <a:xfrm rot="18900532">
            <a:off x="6014126" y="3874385"/>
            <a:ext cx="429511" cy="441195"/>
          </a:xfrm>
          <a:prstGeom prst="bentArrow">
            <a:avLst>
              <a:gd name="adj1" fmla="val 22786"/>
              <a:gd name="adj2" fmla="val 34284"/>
              <a:gd name="adj3" fmla="val 25000"/>
              <a:gd name="adj4" fmla="val 4375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6CA600F-D1E3-78CB-B8AA-69B8DD8A288A}"/>
              </a:ext>
            </a:extLst>
          </p:cNvPr>
          <p:cNvSpPr/>
          <p:nvPr/>
        </p:nvSpPr>
        <p:spPr>
          <a:xfrm rot="18981230">
            <a:off x="6166775" y="4144418"/>
            <a:ext cx="685590" cy="1221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FEF6FC9-B61F-9A45-9D45-27ACA76B14D3}"/>
              </a:ext>
            </a:extLst>
          </p:cNvPr>
          <p:cNvCxnSpPr>
            <a:cxnSpLocks/>
          </p:cNvCxnSpPr>
          <p:nvPr/>
        </p:nvCxnSpPr>
        <p:spPr>
          <a:xfrm flipH="1">
            <a:off x="6372859" y="4094982"/>
            <a:ext cx="270829" cy="25352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09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826BF-38B2-B563-5F89-7D7F8242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1"/>
            <a:ext cx="8361362" cy="800100"/>
          </a:xfrm>
        </p:spPr>
        <p:txBody>
          <a:bodyPr/>
          <a:lstStyle/>
          <a:p>
            <a:r>
              <a:rPr lang="es-ES" dirty="0"/>
              <a:t>Recorrido carrera a pie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B0A9E617-24B5-5D4C-41E3-FDE07ACA8B87}"/>
              </a:ext>
            </a:extLst>
          </p:cNvPr>
          <p:cNvSpPr/>
          <p:nvPr/>
        </p:nvSpPr>
        <p:spPr>
          <a:xfrm rot="21298165">
            <a:off x="5230906" y="1842248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8A10B32B-77CF-FAB8-89CA-3C0236E92BD1}"/>
              </a:ext>
            </a:extLst>
          </p:cNvPr>
          <p:cNvSpPr/>
          <p:nvPr/>
        </p:nvSpPr>
        <p:spPr>
          <a:xfrm rot="12123111">
            <a:off x="5576680" y="1118128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15795C22-40DA-BA04-7D2F-C99B325BCDFF}"/>
              </a:ext>
            </a:extLst>
          </p:cNvPr>
          <p:cNvSpPr/>
          <p:nvPr/>
        </p:nvSpPr>
        <p:spPr>
          <a:xfrm rot="12054363">
            <a:off x="3970956" y="4103590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79BE5089-A9C1-F9F5-D68D-D8976E56E0FD}"/>
              </a:ext>
            </a:extLst>
          </p:cNvPr>
          <p:cNvSpPr/>
          <p:nvPr/>
        </p:nvSpPr>
        <p:spPr>
          <a:xfrm rot="10296897">
            <a:off x="5195675" y="4320970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4B36D1FA-39DD-771B-1FFB-9ED8805A35F7}"/>
              </a:ext>
            </a:extLst>
          </p:cNvPr>
          <p:cNvSpPr/>
          <p:nvPr/>
        </p:nvSpPr>
        <p:spPr>
          <a:xfrm rot="14586973">
            <a:off x="3030609" y="3527663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4329A814-40F0-E9D8-A807-86F35F7FD0C9}"/>
              </a:ext>
            </a:extLst>
          </p:cNvPr>
          <p:cNvSpPr/>
          <p:nvPr/>
        </p:nvSpPr>
        <p:spPr>
          <a:xfrm rot="3938066">
            <a:off x="2726276" y="3375687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633EE150-5605-5325-DFAC-EFC2493F7D94}"/>
              </a:ext>
            </a:extLst>
          </p:cNvPr>
          <p:cNvSpPr/>
          <p:nvPr/>
        </p:nvSpPr>
        <p:spPr>
          <a:xfrm rot="1995785">
            <a:off x="1928470" y="2606907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CD79C33B-1D99-2035-3037-EAA4F00D94F9}"/>
              </a:ext>
            </a:extLst>
          </p:cNvPr>
          <p:cNvSpPr/>
          <p:nvPr/>
        </p:nvSpPr>
        <p:spPr>
          <a:xfrm rot="2551781">
            <a:off x="3669266" y="5442135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64B7C539-E7E3-D5D0-5F76-64E56CA811F6}"/>
              </a:ext>
            </a:extLst>
          </p:cNvPr>
          <p:cNvSpPr/>
          <p:nvPr/>
        </p:nvSpPr>
        <p:spPr>
          <a:xfrm rot="21298165">
            <a:off x="8524427" y="5271966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B249F37A-376E-58B1-DECE-C8A436D10E7B}"/>
              </a:ext>
            </a:extLst>
          </p:cNvPr>
          <p:cNvSpPr/>
          <p:nvPr/>
        </p:nvSpPr>
        <p:spPr>
          <a:xfrm rot="21298165">
            <a:off x="7018547" y="5379671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69EE20B7-A45D-9819-C7D7-056D5C0C9EC0}"/>
              </a:ext>
            </a:extLst>
          </p:cNvPr>
          <p:cNvSpPr/>
          <p:nvPr/>
        </p:nvSpPr>
        <p:spPr>
          <a:xfrm rot="21298165">
            <a:off x="5486400" y="5531225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45CEB69C-0412-D8BE-FE25-B929D99ECAA1}"/>
              </a:ext>
            </a:extLst>
          </p:cNvPr>
          <p:cNvSpPr/>
          <p:nvPr/>
        </p:nvSpPr>
        <p:spPr>
          <a:xfrm rot="9107561">
            <a:off x="3281580" y="900144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6E593EB9-33C3-FEA1-547D-BEDB35EAC051}"/>
              </a:ext>
            </a:extLst>
          </p:cNvPr>
          <p:cNvSpPr/>
          <p:nvPr/>
        </p:nvSpPr>
        <p:spPr>
          <a:xfrm rot="14992044">
            <a:off x="9987339" y="4404958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0DB020C4-9F8D-272F-55A3-4783605E600C}"/>
              </a:ext>
            </a:extLst>
          </p:cNvPr>
          <p:cNvSpPr/>
          <p:nvPr/>
        </p:nvSpPr>
        <p:spPr>
          <a:xfrm rot="9065472">
            <a:off x="7302767" y="3046302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4A498C3B-4ACE-641C-61F2-BF15057A6797}"/>
              </a:ext>
            </a:extLst>
          </p:cNvPr>
          <p:cNvSpPr/>
          <p:nvPr/>
        </p:nvSpPr>
        <p:spPr>
          <a:xfrm rot="19470442">
            <a:off x="3117695" y="2742197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06DF5B61-F4A9-A7FE-7AF7-BFB7882A0F97}"/>
              </a:ext>
            </a:extLst>
          </p:cNvPr>
          <p:cNvSpPr/>
          <p:nvPr/>
        </p:nvSpPr>
        <p:spPr>
          <a:xfrm rot="8754969">
            <a:off x="6299943" y="3991536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DAD2D008-3836-5CAE-30A5-D19087D8DE46}"/>
              </a:ext>
            </a:extLst>
          </p:cNvPr>
          <p:cNvSpPr/>
          <p:nvPr/>
        </p:nvSpPr>
        <p:spPr>
          <a:xfrm rot="9146375">
            <a:off x="2194416" y="1410836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397FFB9C-3052-E27B-7B3D-630B6A3ED82B}"/>
              </a:ext>
            </a:extLst>
          </p:cNvPr>
          <p:cNvSpPr/>
          <p:nvPr/>
        </p:nvSpPr>
        <p:spPr>
          <a:xfrm rot="14831978">
            <a:off x="8018536" y="4707204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DC4EEA80-23DC-9D12-B7A6-5CAFADB3B729}"/>
              </a:ext>
            </a:extLst>
          </p:cNvPr>
          <p:cNvSpPr/>
          <p:nvPr/>
        </p:nvSpPr>
        <p:spPr>
          <a:xfrm rot="4171691">
            <a:off x="3130930" y="4407263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9DE4F34A-A2EC-14C4-452F-C774CBE355DC}"/>
              </a:ext>
            </a:extLst>
          </p:cNvPr>
          <p:cNvSpPr/>
          <p:nvPr/>
        </p:nvSpPr>
        <p:spPr>
          <a:xfrm rot="4113647">
            <a:off x="9633115" y="4456238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55EE45F9-0B23-7748-F80A-54C7B4557931}"/>
              </a:ext>
            </a:extLst>
          </p:cNvPr>
          <p:cNvSpPr/>
          <p:nvPr/>
        </p:nvSpPr>
        <p:spPr>
          <a:xfrm rot="15073513">
            <a:off x="7765471" y="4032602"/>
            <a:ext cx="548102" cy="256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F8DA4B33-B528-E7B0-22EB-63812236A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" y="-56461"/>
            <a:ext cx="1572904" cy="1713124"/>
          </a:xfrm>
          <a:prstGeom prst="rect">
            <a:avLst/>
          </a:prstGeom>
        </p:spPr>
      </p:pic>
      <p:sp>
        <p:nvSpPr>
          <p:cNvPr id="27" name="Flecha: en U 26">
            <a:extLst>
              <a:ext uri="{FF2B5EF4-FFF2-40B4-BE49-F238E27FC236}">
                <a16:creationId xmlns:a16="http://schemas.microsoft.com/office/drawing/2014/main" id="{75F79918-FF26-92A0-1E32-C192E6F6377E}"/>
              </a:ext>
            </a:extLst>
          </p:cNvPr>
          <p:cNvSpPr/>
          <p:nvPr/>
        </p:nvSpPr>
        <p:spPr>
          <a:xfrm rot="20914958" flipH="1">
            <a:off x="9650105" y="3719536"/>
            <a:ext cx="410903" cy="36622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0" name="Marcador de contenido 29">
            <a:extLst>
              <a:ext uri="{FF2B5EF4-FFF2-40B4-BE49-F238E27FC236}">
                <a16:creationId xmlns:a16="http://schemas.microsoft.com/office/drawing/2014/main" id="{CF12E1CB-A4B2-7DF6-F5A8-7C9B31559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8466" y="685800"/>
            <a:ext cx="9745797" cy="5600700"/>
          </a:xfrm>
        </p:spPr>
      </p:pic>
      <p:sp>
        <p:nvSpPr>
          <p:cNvPr id="32" name="Explosión: 8 puntos 31">
            <a:extLst>
              <a:ext uri="{FF2B5EF4-FFF2-40B4-BE49-F238E27FC236}">
                <a16:creationId xmlns:a16="http://schemas.microsoft.com/office/drawing/2014/main" id="{2DF8C5F2-D03F-1A27-356D-CFD0822E93F4}"/>
              </a:ext>
            </a:extLst>
          </p:cNvPr>
          <p:cNvSpPr/>
          <p:nvPr/>
        </p:nvSpPr>
        <p:spPr>
          <a:xfrm>
            <a:off x="7830113" y="5290561"/>
            <a:ext cx="238259" cy="303108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xplosión: 8 puntos 33">
            <a:extLst>
              <a:ext uri="{FF2B5EF4-FFF2-40B4-BE49-F238E27FC236}">
                <a16:creationId xmlns:a16="http://schemas.microsoft.com/office/drawing/2014/main" id="{903CFE2D-1667-CABF-C0F7-C2850C8A883D}"/>
              </a:ext>
            </a:extLst>
          </p:cNvPr>
          <p:cNvSpPr/>
          <p:nvPr/>
        </p:nvSpPr>
        <p:spPr>
          <a:xfrm>
            <a:off x="7997013" y="5399982"/>
            <a:ext cx="238259" cy="303108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xplosión: 8 puntos 34">
            <a:extLst>
              <a:ext uri="{FF2B5EF4-FFF2-40B4-BE49-F238E27FC236}">
                <a16:creationId xmlns:a16="http://schemas.microsoft.com/office/drawing/2014/main" id="{2A911EC4-37F6-F9BE-556C-375698BD1889}"/>
              </a:ext>
            </a:extLst>
          </p:cNvPr>
          <p:cNvSpPr/>
          <p:nvPr/>
        </p:nvSpPr>
        <p:spPr>
          <a:xfrm>
            <a:off x="7677713" y="5137466"/>
            <a:ext cx="238259" cy="303108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xplosión: 8 puntos 35">
            <a:extLst>
              <a:ext uri="{FF2B5EF4-FFF2-40B4-BE49-F238E27FC236}">
                <a16:creationId xmlns:a16="http://schemas.microsoft.com/office/drawing/2014/main" id="{2E35B2C8-F33F-AF97-5F52-BBE49C8A4BFF}"/>
              </a:ext>
            </a:extLst>
          </p:cNvPr>
          <p:cNvSpPr/>
          <p:nvPr/>
        </p:nvSpPr>
        <p:spPr>
          <a:xfrm>
            <a:off x="7591854" y="4850133"/>
            <a:ext cx="238259" cy="303108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xplosión: 8 puntos 36">
            <a:extLst>
              <a:ext uri="{FF2B5EF4-FFF2-40B4-BE49-F238E27FC236}">
                <a16:creationId xmlns:a16="http://schemas.microsoft.com/office/drawing/2014/main" id="{67A049DC-0F89-00D9-B485-78F9FDDCE1BA}"/>
              </a:ext>
            </a:extLst>
          </p:cNvPr>
          <p:cNvSpPr/>
          <p:nvPr/>
        </p:nvSpPr>
        <p:spPr>
          <a:xfrm>
            <a:off x="7515654" y="4643013"/>
            <a:ext cx="238259" cy="303108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xplosión: 8 puntos 37">
            <a:extLst>
              <a:ext uri="{FF2B5EF4-FFF2-40B4-BE49-F238E27FC236}">
                <a16:creationId xmlns:a16="http://schemas.microsoft.com/office/drawing/2014/main" id="{17BBF6D1-C4E0-6161-4160-3CBF87ADB0F9}"/>
              </a:ext>
            </a:extLst>
          </p:cNvPr>
          <p:cNvSpPr/>
          <p:nvPr/>
        </p:nvSpPr>
        <p:spPr>
          <a:xfrm>
            <a:off x="7519918" y="4376488"/>
            <a:ext cx="238259" cy="303108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xplosión: 8 puntos 38">
            <a:extLst>
              <a:ext uri="{FF2B5EF4-FFF2-40B4-BE49-F238E27FC236}">
                <a16:creationId xmlns:a16="http://schemas.microsoft.com/office/drawing/2014/main" id="{7C9D515C-5FEC-6B70-C453-D4468865FD6E}"/>
              </a:ext>
            </a:extLst>
          </p:cNvPr>
          <p:cNvSpPr/>
          <p:nvPr/>
        </p:nvSpPr>
        <p:spPr>
          <a:xfrm>
            <a:off x="7436757" y="4119552"/>
            <a:ext cx="238259" cy="303108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xplosión: 8 puntos 39">
            <a:extLst>
              <a:ext uri="{FF2B5EF4-FFF2-40B4-BE49-F238E27FC236}">
                <a16:creationId xmlns:a16="http://schemas.microsoft.com/office/drawing/2014/main" id="{5247ABEC-9BBC-AE13-DD44-A1CF255C62CE}"/>
              </a:ext>
            </a:extLst>
          </p:cNvPr>
          <p:cNvSpPr/>
          <p:nvPr/>
        </p:nvSpPr>
        <p:spPr>
          <a:xfrm>
            <a:off x="7887686" y="3581037"/>
            <a:ext cx="238259" cy="303108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Explosión: 8 puntos 40">
            <a:extLst>
              <a:ext uri="{FF2B5EF4-FFF2-40B4-BE49-F238E27FC236}">
                <a16:creationId xmlns:a16="http://schemas.microsoft.com/office/drawing/2014/main" id="{AA851CCE-5A34-7CD0-37F8-2F9F2A9929D5}"/>
              </a:ext>
            </a:extLst>
          </p:cNvPr>
          <p:cNvSpPr/>
          <p:nvPr/>
        </p:nvSpPr>
        <p:spPr>
          <a:xfrm>
            <a:off x="7710983" y="3675018"/>
            <a:ext cx="238259" cy="303108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xplosión: 8 puntos 41">
            <a:extLst>
              <a:ext uri="{FF2B5EF4-FFF2-40B4-BE49-F238E27FC236}">
                <a16:creationId xmlns:a16="http://schemas.microsoft.com/office/drawing/2014/main" id="{A2E352FE-9932-B10C-3AD9-AAC73056C87A}"/>
              </a:ext>
            </a:extLst>
          </p:cNvPr>
          <p:cNvSpPr/>
          <p:nvPr/>
        </p:nvSpPr>
        <p:spPr>
          <a:xfrm>
            <a:off x="7396524" y="3970091"/>
            <a:ext cx="238259" cy="303108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Explosión: 8 puntos 42">
            <a:extLst>
              <a:ext uri="{FF2B5EF4-FFF2-40B4-BE49-F238E27FC236}">
                <a16:creationId xmlns:a16="http://schemas.microsoft.com/office/drawing/2014/main" id="{D5F11010-1239-9A49-D825-480226318BFB}"/>
              </a:ext>
            </a:extLst>
          </p:cNvPr>
          <p:cNvSpPr/>
          <p:nvPr/>
        </p:nvSpPr>
        <p:spPr>
          <a:xfrm>
            <a:off x="7368967" y="4231605"/>
            <a:ext cx="238259" cy="303108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Flecha: doblada 43">
            <a:extLst>
              <a:ext uri="{FF2B5EF4-FFF2-40B4-BE49-F238E27FC236}">
                <a16:creationId xmlns:a16="http://schemas.microsoft.com/office/drawing/2014/main" id="{A8FAA2D1-C0D3-712A-A013-3CE423BC4E8F}"/>
              </a:ext>
            </a:extLst>
          </p:cNvPr>
          <p:cNvSpPr/>
          <p:nvPr/>
        </p:nvSpPr>
        <p:spPr>
          <a:xfrm rot="19721114" flipH="1">
            <a:off x="7415094" y="3845845"/>
            <a:ext cx="297741" cy="47116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BD745507-EF69-5DAB-C844-1D133B2C6306}"/>
              </a:ext>
            </a:extLst>
          </p:cNvPr>
          <p:cNvCxnSpPr>
            <a:cxnSpLocks/>
          </p:cNvCxnSpPr>
          <p:nvPr/>
        </p:nvCxnSpPr>
        <p:spPr>
          <a:xfrm flipH="1" flipV="1">
            <a:off x="7811923" y="4246385"/>
            <a:ext cx="99487" cy="587958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02D6EC5F-E49B-D3A7-0AFD-78A080CA13C5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7920142" y="4871887"/>
            <a:ext cx="237056" cy="52809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xplosión: 8 puntos 50">
            <a:extLst>
              <a:ext uri="{FF2B5EF4-FFF2-40B4-BE49-F238E27FC236}">
                <a16:creationId xmlns:a16="http://schemas.microsoft.com/office/drawing/2014/main" id="{6866D34B-9B3A-0459-60C3-9D0B57101A43}"/>
              </a:ext>
            </a:extLst>
          </p:cNvPr>
          <p:cNvSpPr/>
          <p:nvPr/>
        </p:nvSpPr>
        <p:spPr>
          <a:xfrm>
            <a:off x="5636207" y="873702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Explosión: 8 puntos 53">
            <a:extLst>
              <a:ext uri="{FF2B5EF4-FFF2-40B4-BE49-F238E27FC236}">
                <a16:creationId xmlns:a16="http://schemas.microsoft.com/office/drawing/2014/main" id="{1D2906A7-1669-1B05-EADE-00EC08776ADA}"/>
              </a:ext>
            </a:extLst>
          </p:cNvPr>
          <p:cNvSpPr/>
          <p:nvPr/>
        </p:nvSpPr>
        <p:spPr>
          <a:xfrm>
            <a:off x="5211979" y="652379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Explosión: 8 puntos 54">
            <a:extLst>
              <a:ext uri="{FF2B5EF4-FFF2-40B4-BE49-F238E27FC236}">
                <a16:creationId xmlns:a16="http://schemas.microsoft.com/office/drawing/2014/main" id="{30B62C78-3318-4DD4-1DAC-4F3F456E66B3}"/>
              </a:ext>
            </a:extLst>
          </p:cNvPr>
          <p:cNvSpPr/>
          <p:nvPr/>
        </p:nvSpPr>
        <p:spPr>
          <a:xfrm>
            <a:off x="4937474" y="685800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Explosión: 8 puntos 55">
            <a:extLst>
              <a:ext uri="{FF2B5EF4-FFF2-40B4-BE49-F238E27FC236}">
                <a16:creationId xmlns:a16="http://schemas.microsoft.com/office/drawing/2014/main" id="{838F50A9-6E25-BE28-736F-ECFCF6F1E6EB}"/>
              </a:ext>
            </a:extLst>
          </p:cNvPr>
          <p:cNvSpPr/>
          <p:nvPr/>
        </p:nvSpPr>
        <p:spPr>
          <a:xfrm>
            <a:off x="4760594" y="764629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Explosión: 8 puntos 56">
            <a:extLst>
              <a:ext uri="{FF2B5EF4-FFF2-40B4-BE49-F238E27FC236}">
                <a16:creationId xmlns:a16="http://schemas.microsoft.com/office/drawing/2014/main" id="{1FFC6680-52AE-A162-964F-3C8A69C99E5D}"/>
              </a:ext>
            </a:extLst>
          </p:cNvPr>
          <p:cNvSpPr/>
          <p:nvPr/>
        </p:nvSpPr>
        <p:spPr>
          <a:xfrm>
            <a:off x="4593351" y="836197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Explosión: 8 puntos 57">
            <a:extLst>
              <a:ext uri="{FF2B5EF4-FFF2-40B4-BE49-F238E27FC236}">
                <a16:creationId xmlns:a16="http://schemas.microsoft.com/office/drawing/2014/main" id="{D31F7255-E3F6-87D3-3419-4A4A64832B7D}"/>
              </a:ext>
            </a:extLst>
          </p:cNvPr>
          <p:cNvSpPr/>
          <p:nvPr/>
        </p:nvSpPr>
        <p:spPr>
          <a:xfrm>
            <a:off x="5376545" y="707979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Explosión: 8 puntos 58">
            <a:extLst>
              <a:ext uri="{FF2B5EF4-FFF2-40B4-BE49-F238E27FC236}">
                <a16:creationId xmlns:a16="http://schemas.microsoft.com/office/drawing/2014/main" id="{D560F95D-705E-781A-9905-93429DCFDF46}"/>
              </a:ext>
            </a:extLst>
          </p:cNvPr>
          <p:cNvSpPr/>
          <p:nvPr/>
        </p:nvSpPr>
        <p:spPr>
          <a:xfrm>
            <a:off x="2935031" y="1833508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Explosión: 8 puntos 59">
            <a:extLst>
              <a:ext uri="{FF2B5EF4-FFF2-40B4-BE49-F238E27FC236}">
                <a16:creationId xmlns:a16="http://schemas.microsoft.com/office/drawing/2014/main" id="{B7E75BA6-1B6C-BFFC-01A2-B8D5B376018F}"/>
              </a:ext>
            </a:extLst>
          </p:cNvPr>
          <p:cNvSpPr/>
          <p:nvPr/>
        </p:nvSpPr>
        <p:spPr>
          <a:xfrm>
            <a:off x="2728211" y="1954083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Explosión: 8 puntos 60">
            <a:extLst>
              <a:ext uri="{FF2B5EF4-FFF2-40B4-BE49-F238E27FC236}">
                <a16:creationId xmlns:a16="http://schemas.microsoft.com/office/drawing/2014/main" id="{6DA7DEDD-73BF-34E5-2684-07B955E14DE9}"/>
              </a:ext>
            </a:extLst>
          </p:cNvPr>
          <p:cNvSpPr/>
          <p:nvPr/>
        </p:nvSpPr>
        <p:spPr>
          <a:xfrm>
            <a:off x="2616467" y="2098071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Explosión: 8 puntos 61">
            <a:extLst>
              <a:ext uri="{FF2B5EF4-FFF2-40B4-BE49-F238E27FC236}">
                <a16:creationId xmlns:a16="http://schemas.microsoft.com/office/drawing/2014/main" id="{B8C16EEA-566D-228E-B803-AC7E4B78573D}"/>
              </a:ext>
            </a:extLst>
          </p:cNvPr>
          <p:cNvSpPr/>
          <p:nvPr/>
        </p:nvSpPr>
        <p:spPr>
          <a:xfrm>
            <a:off x="2969315" y="2411002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Explosión: 8 puntos 62">
            <a:extLst>
              <a:ext uri="{FF2B5EF4-FFF2-40B4-BE49-F238E27FC236}">
                <a16:creationId xmlns:a16="http://schemas.microsoft.com/office/drawing/2014/main" id="{89B5A8C4-990A-841D-DD74-0E8AE195A2E9}"/>
              </a:ext>
            </a:extLst>
          </p:cNvPr>
          <p:cNvSpPr/>
          <p:nvPr/>
        </p:nvSpPr>
        <p:spPr>
          <a:xfrm>
            <a:off x="3448369" y="1517943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Explosión: 8 puntos 63">
            <a:extLst>
              <a:ext uri="{FF2B5EF4-FFF2-40B4-BE49-F238E27FC236}">
                <a16:creationId xmlns:a16="http://schemas.microsoft.com/office/drawing/2014/main" id="{A5E165A1-5D79-331C-61FF-79EC61AE1C7C}"/>
              </a:ext>
            </a:extLst>
          </p:cNvPr>
          <p:cNvSpPr/>
          <p:nvPr/>
        </p:nvSpPr>
        <p:spPr>
          <a:xfrm>
            <a:off x="3660579" y="1408041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Explosión: 8 puntos 64">
            <a:extLst>
              <a:ext uri="{FF2B5EF4-FFF2-40B4-BE49-F238E27FC236}">
                <a16:creationId xmlns:a16="http://schemas.microsoft.com/office/drawing/2014/main" id="{76AE83AF-282C-0935-E326-268850821A48}"/>
              </a:ext>
            </a:extLst>
          </p:cNvPr>
          <p:cNvSpPr/>
          <p:nvPr/>
        </p:nvSpPr>
        <p:spPr>
          <a:xfrm>
            <a:off x="4173627" y="1098422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xplosión: 8 puntos 65">
            <a:extLst>
              <a:ext uri="{FF2B5EF4-FFF2-40B4-BE49-F238E27FC236}">
                <a16:creationId xmlns:a16="http://schemas.microsoft.com/office/drawing/2014/main" id="{E09FC38F-7965-83BD-630E-50508298E177}"/>
              </a:ext>
            </a:extLst>
          </p:cNvPr>
          <p:cNvSpPr/>
          <p:nvPr/>
        </p:nvSpPr>
        <p:spPr>
          <a:xfrm>
            <a:off x="3988905" y="1190791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Explosión: 8 puntos 66">
            <a:extLst>
              <a:ext uri="{FF2B5EF4-FFF2-40B4-BE49-F238E27FC236}">
                <a16:creationId xmlns:a16="http://schemas.microsoft.com/office/drawing/2014/main" id="{38E41C01-F1A4-0E24-FEBC-23FE14B96239}"/>
              </a:ext>
            </a:extLst>
          </p:cNvPr>
          <p:cNvSpPr/>
          <p:nvPr/>
        </p:nvSpPr>
        <p:spPr>
          <a:xfrm>
            <a:off x="3253616" y="2551536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Explosión: 8 puntos 67">
            <a:extLst>
              <a:ext uri="{FF2B5EF4-FFF2-40B4-BE49-F238E27FC236}">
                <a16:creationId xmlns:a16="http://schemas.microsoft.com/office/drawing/2014/main" id="{55979620-CC56-941B-78FD-F1C57411674B}"/>
              </a:ext>
            </a:extLst>
          </p:cNvPr>
          <p:cNvSpPr/>
          <p:nvPr/>
        </p:nvSpPr>
        <p:spPr>
          <a:xfrm>
            <a:off x="3448369" y="2654785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xplosión: 8 puntos 68">
            <a:extLst>
              <a:ext uri="{FF2B5EF4-FFF2-40B4-BE49-F238E27FC236}">
                <a16:creationId xmlns:a16="http://schemas.microsoft.com/office/drawing/2014/main" id="{7434228C-B41A-4E07-D38C-FD96CEC25B8E}"/>
              </a:ext>
            </a:extLst>
          </p:cNvPr>
          <p:cNvSpPr/>
          <p:nvPr/>
        </p:nvSpPr>
        <p:spPr>
          <a:xfrm>
            <a:off x="3869970" y="2934090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Explosión: 8 puntos 69">
            <a:extLst>
              <a:ext uri="{FF2B5EF4-FFF2-40B4-BE49-F238E27FC236}">
                <a16:creationId xmlns:a16="http://schemas.microsoft.com/office/drawing/2014/main" id="{E4320F72-A21E-9360-40BD-46EC9193863C}"/>
              </a:ext>
            </a:extLst>
          </p:cNvPr>
          <p:cNvSpPr/>
          <p:nvPr/>
        </p:nvSpPr>
        <p:spPr>
          <a:xfrm>
            <a:off x="3239831" y="2138308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Explosión: 8 puntos 70">
            <a:extLst>
              <a:ext uri="{FF2B5EF4-FFF2-40B4-BE49-F238E27FC236}">
                <a16:creationId xmlns:a16="http://schemas.microsoft.com/office/drawing/2014/main" id="{4AF48CC4-F17F-312A-A6B1-A278BC4FE4A7}"/>
              </a:ext>
            </a:extLst>
          </p:cNvPr>
          <p:cNvSpPr/>
          <p:nvPr/>
        </p:nvSpPr>
        <p:spPr>
          <a:xfrm>
            <a:off x="3689202" y="2802507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Explosión: 8 puntos 71">
            <a:extLst>
              <a:ext uri="{FF2B5EF4-FFF2-40B4-BE49-F238E27FC236}">
                <a16:creationId xmlns:a16="http://schemas.microsoft.com/office/drawing/2014/main" id="{F90C30D2-2D57-A9A6-28F4-A493801D4E72}"/>
              </a:ext>
            </a:extLst>
          </p:cNvPr>
          <p:cNvSpPr/>
          <p:nvPr/>
        </p:nvSpPr>
        <p:spPr>
          <a:xfrm>
            <a:off x="3105113" y="1703858"/>
            <a:ext cx="214524" cy="295444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DBD82956-793A-6666-02F3-2E678E0DB07C}"/>
              </a:ext>
            </a:extLst>
          </p:cNvPr>
          <p:cNvSpPr/>
          <p:nvPr/>
        </p:nvSpPr>
        <p:spPr>
          <a:xfrm>
            <a:off x="4061012" y="2380129"/>
            <a:ext cx="860612" cy="739982"/>
          </a:xfrm>
          <a:custGeom>
            <a:avLst/>
            <a:gdLst>
              <a:gd name="connsiteX0" fmla="*/ 94129 w 860612"/>
              <a:gd name="connsiteY0" fmla="*/ 510989 h 739982"/>
              <a:gd name="connsiteX1" fmla="*/ 67235 w 860612"/>
              <a:gd name="connsiteY1" fmla="*/ 591671 h 739982"/>
              <a:gd name="connsiteX2" fmla="*/ 0 w 860612"/>
              <a:gd name="connsiteY2" fmla="*/ 645459 h 739982"/>
              <a:gd name="connsiteX3" fmla="*/ 13447 w 860612"/>
              <a:gd name="connsiteY3" fmla="*/ 712695 h 739982"/>
              <a:gd name="connsiteX4" fmla="*/ 201706 w 860612"/>
              <a:gd name="connsiteY4" fmla="*/ 712695 h 739982"/>
              <a:gd name="connsiteX5" fmla="*/ 215153 w 860612"/>
              <a:gd name="connsiteY5" fmla="*/ 632012 h 739982"/>
              <a:gd name="connsiteX6" fmla="*/ 228600 w 860612"/>
              <a:gd name="connsiteY6" fmla="*/ 591671 h 739982"/>
              <a:gd name="connsiteX7" fmla="*/ 282388 w 860612"/>
              <a:gd name="connsiteY7" fmla="*/ 564777 h 739982"/>
              <a:gd name="connsiteX8" fmla="*/ 295835 w 860612"/>
              <a:gd name="connsiteY8" fmla="*/ 524436 h 739982"/>
              <a:gd name="connsiteX9" fmla="*/ 376517 w 860612"/>
              <a:gd name="connsiteY9" fmla="*/ 470647 h 739982"/>
              <a:gd name="connsiteX10" fmla="*/ 591670 w 860612"/>
              <a:gd name="connsiteY10" fmla="*/ 497542 h 739982"/>
              <a:gd name="connsiteX11" fmla="*/ 645459 w 860612"/>
              <a:gd name="connsiteY11" fmla="*/ 537883 h 739982"/>
              <a:gd name="connsiteX12" fmla="*/ 699247 w 860612"/>
              <a:gd name="connsiteY12" fmla="*/ 551330 h 739982"/>
              <a:gd name="connsiteX13" fmla="*/ 685800 w 860612"/>
              <a:gd name="connsiteY13" fmla="*/ 443753 h 739982"/>
              <a:gd name="connsiteX14" fmla="*/ 645459 w 860612"/>
              <a:gd name="connsiteY14" fmla="*/ 416859 h 739982"/>
              <a:gd name="connsiteX15" fmla="*/ 632012 w 860612"/>
              <a:gd name="connsiteY15" fmla="*/ 349624 h 739982"/>
              <a:gd name="connsiteX16" fmla="*/ 645459 w 860612"/>
              <a:gd name="connsiteY16" fmla="*/ 295836 h 739982"/>
              <a:gd name="connsiteX17" fmla="*/ 766482 w 860612"/>
              <a:gd name="connsiteY17" fmla="*/ 255495 h 739982"/>
              <a:gd name="connsiteX18" fmla="*/ 806823 w 860612"/>
              <a:gd name="connsiteY18" fmla="*/ 228600 h 739982"/>
              <a:gd name="connsiteX19" fmla="*/ 847164 w 860612"/>
              <a:gd name="connsiteY19" fmla="*/ 215153 h 739982"/>
              <a:gd name="connsiteX20" fmla="*/ 860612 w 860612"/>
              <a:gd name="connsiteY20" fmla="*/ 147918 h 739982"/>
              <a:gd name="connsiteX21" fmla="*/ 847164 w 860612"/>
              <a:gd name="connsiteY21" fmla="*/ 40342 h 739982"/>
              <a:gd name="connsiteX22" fmla="*/ 739588 w 860612"/>
              <a:gd name="connsiteY22" fmla="*/ 0 h 739982"/>
              <a:gd name="connsiteX23" fmla="*/ 605117 w 860612"/>
              <a:gd name="connsiteY23" fmla="*/ 26895 h 739982"/>
              <a:gd name="connsiteX24" fmla="*/ 578223 w 860612"/>
              <a:gd name="connsiteY24" fmla="*/ 67236 h 739982"/>
              <a:gd name="connsiteX25" fmla="*/ 497541 w 860612"/>
              <a:gd name="connsiteY25" fmla="*/ 134471 h 739982"/>
              <a:gd name="connsiteX26" fmla="*/ 416859 w 860612"/>
              <a:gd name="connsiteY26" fmla="*/ 201706 h 739982"/>
              <a:gd name="connsiteX27" fmla="*/ 389964 w 860612"/>
              <a:gd name="connsiteY27" fmla="*/ 242047 h 739982"/>
              <a:gd name="connsiteX28" fmla="*/ 268941 w 860612"/>
              <a:gd name="connsiteY28" fmla="*/ 349624 h 739982"/>
              <a:gd name="connsiteX29" fmla="*/ 242047 w 860612"/>
              <a:gd name="connsiteY29" fmla="*/ 389965 h 739982"/>
              <a:gd name="connsiteX30" fmla="*/ 161364 w 860612"/>
              <a:gd name="connsiteY30" fmla="*/ 470647 h 739982"/>
              <a:gd name="connsiteX31" fmla="*/ 147917 w 860612"/>
              <a:gd name="connsiteY31" fmla="*/ 510989 h 739982"/>
              <a:gd name="connsiteX32" fmla="*/ 94129 w 860612"/>
              <a:gd name="connsiteY32" fmla="*/ 510989 h 73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60612" h="739982">
                <a:moveTo>
                  <a:pt x="94129" y="510989"/>
                </a:moveTo>
                <a:cubicBezTo>
                  <a:pt x="80682" y="524436"/>
                  <a:pt x="85684" y="570147"/>
                  <a:pt x="67235" y="591671"/>
                </a:cubicBezTo>
                <a:cubicBezTo>
                  <a:pt x="-34074" y="709865"/>
                  <a:pt x="45191" y="509885"/>
                  <a:pt x="0" y="645459"/>
                </a:cubicBezTo>
                <a:cubicBezTo>
                  <a:pt x="4482" y="667871"/>
                  <a:pt x="162" y="694096"/>
                  <a:pt x="13447" y="712695"/>
                </a:cubicBezTo>
                <a:cubicBezTo>
                  <a:pt x="54866" y="770683"/>
                  <a:pt x="169018" y="719233"/>
                  <a:pt x="201706" y="712695"/>
                </a:cubicBezTo>
                <a:cubicBezTo>
                  <a:pt x="206188" y="685801"/>
                  <a:pt x="209238" y="658628"/>
                  <a:pt x="215153" y="632012"/>
                </a:cubicBezTo>
                <a:cubicBezTo>
                  <a:pt x="218228" y="618175"/>
                  <a:pt x="218577" y="601694"/>
                  <a:pt x="228600" y="591671"/>
                </a:cubicBezTo>
                <a:cubicBezTo>
                  <a:pt x="242774" y="577497"/>
                  <a:pt x="264459" y="573742"/>
                  <a:pt x="282388" y="564777"/>
                </a:cubicBezTo>
                <a:cubicBezTo>
                  <a:pt x="286870" y="551330"/>
                  <a:pt x="285812" y="534459"/>
                  <a:pt x="295835" y="524436"/>
                </a:cubicBezTo>
                <a:cubicBezTo>
                  <a:pt x="318691" y="501580"/>
                  <a:pt x="376517" y="470647"/>
                  <a:pt x="376517" y="470647"/>
                </a:cubicBezTo>
                <a:cubicBezTo>
                  <a:pt x="448235" y="479612"/>
                  <a:pt x="521552" y="480012"/>
                  <a:pt x="591670" y="497542"/>
                </a:cubicBezTo>
                <a:cubicBezTo>
                  <a:pt x="613413" y="502978"/>
                  <a:pt x="625413" y="527860"/>
                  <a:pt x="645459" y="537883"/>
                </a:cubicBezTo>
                <a:cubicBezTo>
                  <a:pt x="661989" y="546148"/>
                  <a:pt x="681318" y="546848"/>
                  <a:pt x="699247" y="551330"/>
                </a:cubicBezTo>
                <a:cubicBezTo>
                  <a:pt x="694765" y="515471"/>
                  <a:pt x="699221" y="477306"/>
                  <a:pt x="685800" y="443753"/>
                </a:cubicBezTo>
                <a:cubicBezTo>
                  <a:pt x="679798" y="428748"/>
                  <a:pt x="653477" y="430891"/>
                  <a:pt x="645459" y="416859"/>
                </a:cubicBezTo>
                <a:cubicBezTo>
                  <a:pt x="634119" y="397015"/>
                  <a:pt x="636494" y="372036"/>
                  <a:pt x="632012" y="349624"/>
                </a:cubicBezTo>
                <a:cubicBezTo>
                  <a:pt x="636494" y="331695"/>
                  <a:pt x="633628" y="310034"/>
                  <a:pt x="645459" y="295836"/>
                </a:cubicBezTo>
                <a:cubicBezTo>
                  <a:pt x="667728" y="269113"/>
                  <a:pt x="738836" y="261024"/>
                  <a:pt x="766482" y="255495"/>
                </a:cubicBezTo>
                <a:cubicBezTo>
                  <a:pt x="779929" y="246530"/>
                  <a:pt x="792368" y="235828"/>
                  <a:pt x="806823" y="228600"/>
                </a:cubicBezTo>
                <a:cubicBezTo>
                  <a:pt x="819501" y="222261"/>
                  <a:pt x="839301" y="226947"/>
                  <a:pt x="847164" y="215153"/>
                </a:cubicBezTo>
                <a:cubicBezTo>
                  <a:pt x="859842" y="196136"/>
                  <a:pt x="856129" y="170330"/>
                  <a:pt x="860612" y="147918"/>
                </a:cubicBezTo>
                <a:cubicBezTo>
                  <a:pt x="856129" y="112059"/>
                  <a:pt x="865757" y="71330"/>
                  <a:pt x="847164" y="40342"/>
                </a:cubicBezTo>
                <a:cubicBezTo>
                  <a:pt x="843143" y="33641"/>
                  <a:pt x="757980" y="6131"/>
                  <a:pt x="739588" y="0"/>
                </a:cubicBezTo>
                <a:cubicBezTo>
                  <a:pt x="739318" y="45"/>
                  <a:pt x="618492" y="17978"/>
                  <a:pt x="605117" y="26895"/>
                </a:cubicBezTo>
                <a:cubicBezTo>
                  <a:pt x="591670" y="35860"/>
                  <a:pt x="588569" y="54821"/>
                  <a:pt x="578223" y="67236"/>
                </a:cubicBezTo>
                <a:cubicBezTo>
                  <a:pt x="545868" y="106063"/>
                  <a:pt x="537207" y="108027"/>
                  <a:pt x="497541" y="134471"/>
                </a:cubicBezTo>
                <a:cubicBezTo>
                  <a:pt x="432019" y="232754"/>
                  <a:pt x="519222" y="116405"/>
                  <a:pt x="416859" y="201706"/>
                </a:cubicBezTo>
                <a:cubicBezTo>
                  <a:pt x="404443" y="212052"/>
                  <a:pt x="400701" y="229968"/>
                  <a:pt x="389964" y="242047"/>
                </a:cubicBezTo>
                <a:cubicBezTo>
                  <a:pt x="322972" y="317412"/>
                  <a:pt x="330255" y="308748"/>
                  <a:pt x="268941" y="349624"/>
                </a:cubicBezTo>
                <a:cubicBezTo>
                  <a:pt x="259976" y="363071"/>
                  <a:pt x="252784" y="377886"/>
                  <a:pt x="242047" y="389965"/>
                </a:cubicBezTo>
                <a:cubicBezTo>
                  <a:pt x="216778" y="418392"/>
                  <a:pt x="161364" y="470647"/>
                  <a:pt x="161364" y="470647"/>
                </a:cubicBezTo>
                <a:cubicBezTo>
                  <a:pt x="156882" y="484094"/>
                  <a:pt x="156772" y="499920"/>
                  <a:pt x="147917" y="510989"/>
                </a:cubicBezTo>
                <a:cubicBezTo>
                  <a:pt x="122424" y="542856"/>
                  <a:pt x="107576" y="497542"/>
                  <a:pt x="94129" y="51098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6AC3CE7A-B998-2BDC-76CC-7C2E61D6F8C0}"/>
              </a:ext>
            </a:extLst>
          </p:cNvPr>
          <p:cNvSpPr/>
          <p:nvPr/>
        </p:nvSpPr>
        <p:spPr>
          <a:xfrm rot="13253795">
            <a:off x="4636105" y="2846781"/>
            <a:ext cx="221625" cy="830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9732D98B-5599-7763-8C36-FCC9DAA3F275}"/>
              </a:ext>
            </a:extLst>
          </p:cNvPr>
          <p:cNvSpPr/>
          <p:nvPr/>
        </p:nvSpPr>
        <p:spPr>
          <a:xfrm rot="16200000">
            <a:off x="4201223" y="2327453"/>
            <a:ext cx="908852" cy="1053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6" name="Imagen 75">
            <a:extLst>
              <a:ext uri="{FF2B5EF4-FFF2-40B4-BE49-F238E27FC236}">
                <a16:creationId xmlns:a16="http://schemas.microsoft.com/office/drawing/2014/main" id="{28EE182E-2A86-D133-17DB-32EC5E83C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715" y="2250545"/>
            <a:ext cx="580747" cy="65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7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48F79-13B5-B708-EC3D-BD7ACFB9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263" y="274638"/>
            <a:ext cx="8004174" cy="822324"/>
          </a:xfrm>
        </p:spPr>
        <p:txBody>
          <a:bodyPr/>
          <a:lstStyle/>
          <a:p>
            <a:r>
              <a:rPr lang="es-ES" dirty="0"/>
              <a:t>fin SEGMENTO CARREA A PIE-meta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D964786-91F4-0094-A0A8-9E063A299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725" y="1102374"/>
            <a:ext cx="10018712" cy="5089525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9C7D396-77F2-F331-139F-AE7EB8A6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72904" cy="171312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C2C68B7-A121-7C02-83D9-9FD08ADD03C8}"/>
              </a:ext>
            </a:extLst>
          </p:cNvPr>
          <p:cNvSpPr/>
          <p:nvPr/>
        </p:nvSpPr>
        <p:spPr>
          <a:xfrm rot="18780189">
            <a:off x="6574284" y="4381260"/>
            <a:ext cx="579442" cy="502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87FD332-A2C0-983E-0B1B-27E44E43F9D6}"/>
                  </a:ext>
                </a:extLst>
              </p14:cNvPr>
              <p14:cNvContentPartPr/>
              <p14:nvPr/>
            </p14:nvContentPartPr>
            <p14:xfrm>
              <a:off x="6434661" y="4498708"/>
              <a:ext cx="100800" cy="327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87FD332-A2C0-983E-0B1B-27E44E43F9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6021" y="4490068"/>
                <a:ext cx="118440" cy="504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Flecha: hacia arriba 10">
            <a:extLst>
              <a:ext uri="{FF2B5EF4-FFF2-40B4-BE49-F238E27FC236}">
                <a16:creationId xmlns:a16="http://schemas.microsoft.com/office/drawing/2014/main" id="{A3237562-1628-89EC-09EB-9B8934FFD982}"/>
              </a:ext>
            </a:extLst>
          </p:cNvPr>
          <p:cNvSpPr/>
          <p:nvPr/>
        </p:nvSpPr>
        <p:spPr>
          <a:xfrm rot="3151504">
            <a:off x="5174927" y="4671430"/>
            <a:ext cx="156323" cy="497541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hacia arriba 11">
            <a:extLst>
              <a:ext uri="{FF2B5EF4-FFF2-40B4-BE49-F238E27FC236}">
                <a16:creationId xmlns:a16="http://schemas.microsoft.com/office/drawing/2014/main" id="{9EFA0F8F-E919-BCC4-AC7C-04678D9D91EC}"/>
              </a:ext>
            </a:extLst>
          </p:cNvPr>
          <p:cNvSpPr/>
          <p:nvPr/>
        </p:nvSpPr>
        <p:spPr>
          <a:xfrm rot="1206424">
            <a:off x="4790730" y="5145295"/>
            <a:ext cx="156323" cy="497541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arriba 14">
            <a:extLst>
              <a:ext uri="{FF2B5EF4-FFF2-40B4-BE49-F238E27FC236}">
                <a16:creationId xmlns:a16="http://schemas.microsoft.com/office/drawing/2014/main" id="{2DA14C98-425F-4A52-B1F7-A66A103C99F9}"/>
              </a:ext>
            </a:extLst>
          </p:cNvPr>
          <p:cNvSpPr/>
          <p:nvPr/>
        </p:nvSpPr>
        <p:spPr>
          <a:xfrm rot="18942438">
            <a:off x="5020398" y="5710481"/>
            <a:ext cx="156323" cy="497541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orma en L 18">
            <a:extLst>
              <a:ext uri="{FF2B5EF4-FFF2-40B4-BE49-F238E27FC236}">
                <a16:creationId xmlns:a16="http://schemas.microsoft.com/office/drawing/2014/main" id="{9E0AAB36-0AF1-07D2-B1D7-5309A55F6954}"/>
              </a:ext>
            </a:extLst>
          </p:cNvPr>
          <p:cNvSpPr/>
          <p:nvPr/>
        </p:nvSpPr>
        <p:spPr>
          <a:xfrm rot="12237316">
            <a:off x="5534817" y="4488862"/>
            <a:ext cx="239697" cy="287301"/>
          </a:xfrm>
          <a:prstGeom prst="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orma en L 19">
            <a:extLst>
              <a:ext uri="{FF2B5EF4-FFF2-40B4-BE49-F238E27FC236}">
                <a16:creationId xmlns:a16="http://schemas.microsoft.com/office/drawing/2014/main" id="{6631106D-4366-9BB6-B794-24232C80D153}"/>
              </a:ext>
            </a:extLst>
          </p:cNvPr>
          <p:cNvSpPr/>
          <p:nvPr/>
        </p:nvSpPr>
        <p:spPr>
          <a:xfrm rot="12237316" flipH="1">
            <a:off x="5302143" y="4398497"/>
            <a:ext cx="249188" cy="265944"/>
          </a:xfrm>
          <a:prstGeom prst="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Globo: línea 6">
            <a:extLst>
              <a:ext uri="{FF2B5EF4-FFF2-40B4-BE49-F238E27FC236}">
                <a16:creationId xmlns:a16="http://schemas.microsoft.com/office/drawing/2014/main" id="{B720D7DB-605B-4717-8F35-7D0D13A1D412}"/>
              </a:ext>
            </a:extLst>
          </p:cNvPr>
          <p:cNvSpPr/>
          <p:nvPr/>
        </p:nvSpPr>
        <p:spPr>
          <a:xfrm flipH="1">
            <a:off x="3814893" y="4242509"/>
            <a:ext cx="937820" cy="426774"/>
          </a:xfrm>
          <a:prstGeom prst="borderCallout1">
            <a:avLst>
              <a:gd name="adj1" fmla="val 18750"/>
              <a:gd name="adj2" fmla="val -8333"/>
              <a:gd name="adj3" fmla="val 36879"/>
              <a:gd name="adj4" fmla="val -64143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META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9C7C6D-CD79-BA76-B3A3-DA5480AE7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998" y="2860753"/>
            <a:ext cx="1371603" cy="15392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8910380-D0BF-A172-EA8F-1EE98DA71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26084">
            <a:off x="4920990" y="4594296"/>
            <a:ext cx="393192" cy="3372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2B6F39E-8A85-C6D6-25DA-B1E6528ED8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97747">
            <a:off x="4628255" y="4704809"/>
            <a:ext cx="553368" cy="43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9AE3DB7-9DB7-0F13-1073-4F277605B6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33036">
            <a:off x="4522239" y="5070509"/>
            <a:ext cx="393192" cy="3372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5F1E26F-0BBA-5010-E861-06918D7538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05345">
            <a:off x="4502898" y="5247441"/>
            <a:ext cx="393192" cy="33725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147CA09-D3F4-093F-BDC0-6E46067E1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26084">
            <a:off x="5350832" y="4836285"/>
            <a:ext cx="393192" cy="3372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7D7A556-C58C-9B1C-8E79-4BFA9A1FC6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26084">
            <a:off x="5125184" y="4946953"/>
            <a:ext cx="393192" cy="3372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203C386-4105-92DB-79AA-8C2D1A2AF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981807">
            <a:off x="4995959" y="5139411"/>
            <a:ext cx="393192" cy="33725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8026144-FB21-989C-28E3-63747706BC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100276">
            <a:off x="4570971" y="4833257"/>
            <a:ext cx="393192" cy="3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90759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188</TotalTime>
  <Words>107</Words>
  <Application>Microsoft Office PowerPoint</Application>
  <PresentationFormat>Panorámica</PresentationFormat>
  <Paragraphs>16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Sector</vt:lpstr>
      <vt:lpstr> TRITOMELLOSO24 </vt:lpstr>
      <vt:lpstr>Presentación de PowerPoint</vt:lpstr>
      <vt:lpstr>Horarios:</vt:lpstr>
      <vt:lpstr>Presentación de PowerPoint</vt:lpstr>
      <vt:lpstr>SEGMENTO CICLISMO:</vt:lpstr>
      <vt:lpstr>Presentación de PowerPoint</vt:lpstr>
      <vt:lpstr>Inicio segmento carrea a pie</vt:lpstr>
      <vt:lpstr>Recorrido carrera a pie</vt:lpstr>
      <vt:lpstr>fin SEGMENTO CARREA A PIE-meta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TRIATLON DE TOMELLOSO</dc:title>
  <dc:creator>ALBERTO BUÑUEL SIMON</dc:creator>
  <cp:lastModifiedBy>ALBERTO BUÑUEL SIMON</cp:lastModifiedBy>
  <cp:revision>18</cp:revision>
  <dcterms:created xsi:type="dcterms:W3CDTF">2023-06-22T17:15:04Z</dcterms:created>
  <dcterms:modified xsi:type="dcterms:W3CDTF">2024-06-09T11:59:22Z</dcterms:modified>
</cp:coreProperties>
</file>