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6" r:id="rId3"/>
    <p:sldId id="260" r:id="rId4"/>
    <p:sldId id="264" r:id="rId5"/>
    <p:sldId id="261" r:id="rId6"/>
    <p:sldId id="262" r:id="rId7"/>
    <p:sldId id="273" r:id="rId8"/>
    <p:sldId id="263" r:id="rId9"/>
    <p:sldId id="267" r:id="rId10"/>
    <p:sldId id="268" r:id="rId11"/>
    <p:sldId id="272" r:id="rId12"/>
    <p:sldId id="266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 showGuides="1">
      <p:cViewPr>
        <p:scale>
          <a:sx n="94" d="100"/>
          <a:sy n="94" d="100"/>
        </p:scale>
        <p:origin x="178" y="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1540" y="1847248"/>
            <a:ext cx="8001000" cy="1676399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/>
              <a:t>X TRIATLÓN VILLA ALCALÁ DE JÚCAR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3E1BC1-6316-5131-85F7-D52DD6FF0C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728" y="246131"/>
            <a:ext cx="4556185" cy="64098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665ECC8-F8FA-4AF5-814E-87E68FC22E2B}"/>
              </a:ext>
            </a:extLst>
          </p:cNvPr>
          <p:cNvSpPr txBox="1"/>
          <p:nvPr/>
        </p:nvSpPr>
        <p:spPr>
          <a:xfrm>
            <a:off x="2984738" y="5301599"/>
            <a:ext cx="4147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29 de Junio de 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F5FD6D-FC2A-5C1D-E43A-2A90172DAB43}"/>
              </a:ext>
            </a:extLst>
          </p:cNvPr>
          <p:cNvSpPr txBox="1"/>
          <p:nvPr/>
        </p:nvSpPr>
        <p:spPr>
          <a:xfrm>
            <a:off x="4576519" y="5960853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18:30</a:t>
            </a:r>
          </a:p>
        </p:txBody>
      </p:sp>
    </p:spTree>
    <p:extLst>
      <p:ext uri="{BB962C8B-B14F-4D97-AF65-F5344CB8AC3E}">
        <p14:creationId xmlns:p14="http://schemas.microsoft.com/office/powerpoint/2010/main" val="240168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2695" y="266110"/>
            <a:ext cx="10461171" cy="923925"/>
          </a:xfrm>
        </p:spPr>
        <p:txBody>
          <a:bodyPr>
            <a:noAutofit/>
          </a:bodyPr>
          <a:lstStyle/>
          <a:p>
            <a:r>
              <a:rPr lang="es-ES" sz="4000" b="1" dirty="0"/>
              <a:t>CARRERA A PIE, 7 KM EN   2   VUELTAS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6" name="Imagen 5" descr="Mapa de la tierra&#10;&#10;Descripción generada automáticamente con confianza media">
            <a:extLst>
              <a:ext uri="{FF2B5EF4-FFF2-40B4-BE49-F238E27FC236}">
                <a16:creationId xmlns:a16="http://schemas.microsoft.com/office/drawing/2014/main" id="{E39474F5-FA05-67DB-0E7C-13B41B1C2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384" y="1600333"/>
            <a:ext cx="7389073" cy="4607809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C1D4EBF0-6599-838C-2EBD-52E9880FE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615" y="1703662"/>
            <a:ext cx="1162001" cy="11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9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9414" y="233479"/>
            <a:ext cx="8001000" cy="923925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/>
              <a:t>PERFIL DE LA CARRERA A PIE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C1D4EBF0-6599-838C-2EBD-52E9880FE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471" y="1420308"/>
            <a:ext cx="1773440" cy="1773440"/>
          </a:xfrm>
          <a:prstGeom prst="rect">
            <a:avLst/>
          </a:prstGeom>
        </p:spPr>
      </p:pic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2669BFEC-CBC9-AD55-4A96-5F62EE88A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2" y="3456653"/>
            <a:ext cx="11255715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5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9526" y="143398"/>
            <a:ext cx="8001000" cy="805070"/>
          </a:xfrm>
        </p:spPr>
        <p:txBody>
          <a:bodyPr>
            <a:normAutofit/>
          </a:bodyPr>
          <a:lstStyle/>
          <a:p>
            <a:r>
              <a:rPr lang="es-ES" sz="4000" b="1" dirty="0"/>
              <a:t>DETALLE DE CARRERA A PIE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10" name="Imagen 9" descr="Mapa&#10;&#10;Descripción generada automáticamente">
            <a:extLst>
              <a:ext uri="{FF2B5EF4-FFF2-40B4-BE49-F238E27FC236}">
                <a16:creationId xmlns:a16="http://schemas.microsoft.com/office/drawing/2014/main" id="{A7E3A511-7115-3465-149C-A831146FC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377" y="1140328"/>
            <a:ext cx="8001000" cy="5040036"/>
          </a:xfrm>
          <a:prstGeom prst="rect">
            <a:avLst/>
          </a:prstGeom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66EB4DA9-8472-FF8D-CFF0-01CBA1049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48492"/>
            <a:ext cx="954026" cy="954026"/>
          </a:xfrm>
          <a:prstGeom prst="rect">
            <a:avLst/>
          </a:prstGeom>
        </p:spPr>
      </p:pic>
      <p:pic>
        <p:nvPicPr>
          <p:cNvPr id="15" name="Imagen 14" descr="Diagrama&#10;&#10;Descripción generada automáticamente">
            <a:extLst>
              <a:ext uri="{FF2B5EF4-FFF2-40B4-BE49-F238E27FC236}">
                <a16:creationId xmlns:a16="http://schemas.microsoft.com/office/drawing/2014/main" id="{B9AAF7CA-2844-BC06-97F1-FFBFAAA62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068" y="4612821"/>
            <a:ext cx="2407660" cy="1567544"/>
          </a:xfrm>
          <a:prstGeom prst="rect">
            <a:avLst/>
          </a:prstGeom>
        </p:spPr>
      </p:pic>
      <p:sp>
        <p:nvSpPr>
          <p:cNvPr id="20" name="Flecha: hacia arriba 19">
            <a:extLst>
              <a:ext uri="{FF2B5EF4-FFF2-40B4-BE49-F238E27FC236}">
                <a16:creationId xmlns:a16="http://schemas.microsoft.com/office/drawing/2014/main" id="{F93E6ABF-72CC-F0B6-29DA-4FC0D4ACE868}"/>
              </a:ext>
            </a:extLst>
          </p:cNvPr>
          <p:cNvSpPr/>
          <p:nvPr/>
        </p:nvSpPr>
        <p:spPr>
          <a:xfrm rot="3617622">
            <a:off x="6740674" y="4117930"/>
            <a:ext cx="195328" cy="777087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974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90191" y="184938"/>
            <a:ext cx="8001000" cy="805070"/>
          </a:xfrm>
        </p:spPr>
        <p:txBody>
          <a:bodyPr>
            <a:normAutofit/>
          </a:bodyPr>
          <a:lstStyle/>
          <a:p>
            <a:r>
              <a:rPr lang="es-ES" sz="4000" b="1" dirty="0"/>
              <a:t>DETALLE DE LLEGADA A META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6" name="Imagen 5" descr="Una naranja sobre una calle&#10;&#10;Descripción generada automáticamente con confianza media">
            <a:extLst>
              <a:ext uri="{FF2B5EF4-FFF2-40B4-BE49-F238E27FC236}">
                <a16:creationId xmlns:a16="http://schemas.microsoft.com/office/drawing/2014/main" id="{45B0C77D-831C-C4D9-B506-ECD985890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92" y="1276155"/>
            <a:ext cx="7922279" cy="4920537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31AAD36-45B4-1DF7-55EA-66884B05C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565" y="1385207"/>
            <a:ext cx="1557420" cy="15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2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29752" y="286992"/>
            <a:ext cx="8001000" cy="805070"/>
          </a:xfrm>
        </p:spPr>
        <p:txBody>
          <a:bodyPr>
            <a:normAutofit/>
          </a:bodyPr>
          <a:lstStyle/>
          <a:p>
            <a:r>
              <a:rPr lang="es-ES" sz="4000" b="1" dirty="0"/>
              <a:t>DETALLE DE META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5" name="Imagen 4" descr="Imagen que contiene exterior, camino, hombre, calle&#10;&#10;Descripción generada automáticamente">
            <a:extLst>
              <a:ext uri="{FF2B5EF4-FFF2-40B4-BE49-F238E27FC236}">
                <a16:creationId xmlns:a16="http://schemas.microsoft.com/office/drawing/2014/main" id="{A63CE617-B275-75BB-82FB-64D6145F6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922" y="1343000"/>
            <a:ext cx="8001000" cy="4853692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ACAA6FD5-5406-58FE-E608-FCB629792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50" y="1400773"/>
            <a:ext cx="1481220" cy="1481220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124D40FF-349C-8B30-C5BF-2067726D1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901" y="2494787"/>
            <a:ext cx="534163" cy="534163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0BF5428D-27BD-01E0-7288-D616EE7A3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3207" y="1420927"/>
            <a:ext cx="1481220" cy="148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91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1B7A4E3-BB41-31EC-640E-523FA64D59E0}"/>
              </a:ext>
            </a:extLst>
          </p:cNvPr>
          <p:cNvSpPr txBox="1"/>
          <p:nvPr/>
        </p:nvSpPr>
        <p:spPr>
          <a:xfrm>
            <a:off x="1664988" y="1928004"/>
            <a:ext cx="8862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ESPERAMOS VUESTRA PARTICIPACIÓN</a:t>
            </a:r>
          </a:p>
          <a:p>
            <a:pPr algn="ctr"/>
            <a:r>
              <a:rPr lang="es-ES" sz="4000" b="1" dirty="0"/>
              <a:t>EN ALCALÁ DE JÚCAR</a:t>
            </a:r>
          </a:p>
          <a:p>
            <a:pPr algn="ctr"/>
            <a:r>
              <a:rPr lang="es-ES" sz="4000" b="1" dirty="0"/>
              <a:t>BUENA SUERTE PARA TODOS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2309AD-0905-55E4-F136-12561E12E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166" y="5251959"/>
            <a:ext cx="1456517" cy="14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9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8" name="Imagen 7" descr="Mapa&#10;&#10;Descripción generada automáticamente">
            <a:extLst>
              <a:ext uri="{FF2B5EF4-FFF2-40B4-BE49-F238E27FC236}">
                <a16:creationId xmlns:a16="http://schemas.microsoft.com/office/drawing/2014/main" id="{08EE3D5E-EAD8-5331-EC29-283F08CAE1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661" y="1539363"/>
            <a:ext cx="7439459" cy="507467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1059B37-3979-9D14-F2BE-B0AA5305537F}"/>
              </a:ext>
            </a:extLst>
          </p:cNvPr>
          <p:cNvSpPr txBox="1"/>
          <p:nvPr/>
        </p:nvSpPr>
        <p:spPr>
          <a:xfrm>
            <a:off x="1787979" y="293009"/>
            <a:ext cx="10737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900" b="1" dirty="0"/>
              <a:t>PLANO GENERAL DE TODOS LOS CIRCUITOS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0906059-A73F-C7AF-3472-A2AC2E6A9B02}"/>
              </a:ext>
            </a:extLst>
          </p:cNvPr>
          <p:cNvSpPr/>
          <p:nvPr/>
        </p:nvSpPr>
        <p:spPr>
          <a:xfrm>
            <a:off x="142875" y="2085975"/>
            <a:ext cx="800100" cy="2381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EA9A1FA-F76A-9119-1C51-E34A672FC0D8}"/>
              </a:ext>
            </a:extLst>
          </p:cNvPr>
          <p:cNvSpPr/>
          <p:nvPr/>
        </p:nvSpPr>
        <p:spPr>
          <a:xfrm>
            <a:off x="158488" y="2509837"/>
            <a:ext cx="800100" cy="23812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A391D0C-F95C-CB76-D21A-251750A81BBF}"/>
              </a:ext>
            </a:extLst>
          </p:cNvPr>
          <p:cNvSpPr/>
          <p:nvPr/>
        </p:nvSpPr>
        <p:spPr>
          <a:xfrm>
            <a:off x="158488" y="2933699"/>
            <a:ext cx="800100" cy="238125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7E5B373-47F4-E94B-D2AC-5D91B942B380}"/>
              </a:ext>
            </a:extLst>
          </p:cNvPr>
          <p:cNvSpPr txBox="1"/>
          <p:nvPr/>
        </p:nvSpPr>
        <p:spPr>
          <a:xfrm>
            <a:off x="1162050" y="2020371"/>
            <a:ext cx="269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SECTOR DE NATACIÓN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AF5412C-450A-34CD-4A97-96345F6E1931}"/>
              </a:ext>
            </a:extLst>
          </p:cNvPr>
          <p:cNvSpPr txBox="1"/>
          <p:nvPr/>
        </p:nvSpPr>
        <p:spPr>
          <a:xfrm>
            <a:off x="1162050" y="2444233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SECTOR DE CICLISMO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4F970EE-24D4-2B9B-BE54-F5F2C239725F}"/>
              </a:ext>
            </a:extLst>
          </p:cNvPr>
          <p:cNvSpPr txBox="1"/>
          <p:nvPr/>
        </p:nvSpPr>
        <p:spPr>
          <a:xfrm>
            <a:off x="1162050" y="2867253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SECTOR CARRERA A PIE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9445D02-279D-8DBC-0807-D584C44EDBE7}"/>
              </a:ext>
            </a:extLst>
          </p:cNvPr>
          <p:cNvSpPr txBox="1"/>
          <p:nvPr/>
        </p:nvSpPr>
        <p:spPr>
          <a:xfrm>
            <a:off x="158488" y="4733925"/>
            <a:ext cx="3703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NATACIÓN:            1000 METROS</a:t>
            </a:r>
          </a:p>
          <a:p>
            <a:r>
              <a:rPr lang="es-ES" dirty="0"/>
              <a:t>CICLISMO:          35 KILÓMETROS</a:t>
            </a:r>
          </a:p>
          <a:p>
            <a:r>
              <a:rPr lang="es-ES" dirty="0"/>
              <a:t>CARRERA A PIE:   7 KILÓMETROS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017B391-1B25-C7E5-BCB5-872EA5219F7C}"/>
              </a:ext>
            </a:extLst>
          </p:cNvPr>
          <p:cNvGrpSpPr/>
          <p:nvPr/>
        </p:nvGrpSpPr>
        <p:grpSpPr>
          <a:xfrm>
            <a:off x="8555258" y="5464082"/>
            <a:ext cx="3138785" cy="1025087"/>
            <a:chOff x="8793383" y="5297324"/>
            <a:chExt cx="3138785" cy="1025087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3326461-3DFC-7488-453E-6F3C4D190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93383" y="5344698"/>
              <a:ext cx="969742" cy="977713"/>
            </a:xfrm>
            <a:prstGeom prst="rect">
              <a:avLst/>
            </a:prstGeom>
          </p:spPr>
        </p:pic>
        <p:pic>
          <p:nvPicPr>
            <p:cNvPr id="19" name="Imagen 18" descr="Icono&#10;&#10;Descripción generada automáticamente">
              <a:extLst>
                <a:ext uri="{FF2B5EF4-FFF2-40B4-BE49-F238E27FC236}">
                  <a16:creationId xmlns:a16="http://schemas.microsoft.com/office/drawing/2014/main" id="{E184C85F-B9AD-D6CF-34FD-1884E8CB8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69934" y="5321011"/>
              <a:ext cx="977713" cy="977713"/>
            </a:xfrm>
            <a:prstGeom prst="rect">
              <a:avLst/>
            </a:prstGeom>
          </p:spPr>
        </p:pic>
        <p:pic>
          <p:nvPicPr>
            <p:cNvPr id="22" name="Imagen 21" descr="Icono&#10;&#10;Descripción generada automáticamente">
              <a:extLst>
                <a:ext uri="{FF2B5EF4-FFF2-40B4-BE49-F238E27FC236}">
                  <a16:creationId xmlns:a16="http://schemas.microsoft.com/office/drawing/2014/main" id="{68E23483-F263-4009-637D-95105DBFC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54455" y="5297324"/>
              <a:ext cx="977713" cy="977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93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37863" y="328346"/>
            <a:ext cx="10050048" cy="735496"/>
          </a:xfrm>
        </p:spPr>
        <p:txBody>
          <a:bodyPr>
            <a:noAutofit/>
          </a:bodyPr>
          <a:lstStyle/>
          <a:p>
            <a:r>
              <a:rPr lang="es-ES" sz="4000" b="1" dirty="0"/>
              <a:t>SECTOR NATACIÓN 1000 METROS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10" name="Imagen 9" descr="Imagen que contiene tabla, pastel, estacionado, tren&#10;&#10;Descripción generada automáticamente">
            <a:extLst>
              <a:ext uri="{FF2B5EF4-FFF2-40B4-BE49-F238E27FC236}">
                <a16:creationId xmlns:a16="http://schemas.microsoft.com/office/drawing/2014/main" id="{CF554798-22E5-0637-57BF-31376E3A72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849" y="1618648"/>
            <a:ext cx="9416547" cy="47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7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56061" y="268357"/>
            <a:ext cx="9831457" cy="745435"/>
          </a:xfrm>
        </p:spPr>
        <p:txBody>
          <a:bodyPr>
            <a:normAutofit/>
          </a:bodyPr>
          <a:lstStyle/>
          <a:p>
            <a:r>
              <a:rPr lang="es-ES" sz="4000" b="1" dirty="0"/>
              <a:t>T1, TRANSICIÓN AGUA A CICLISMO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10" name="Imagen 9" descr="Mapa&#10;&#10;Descripción generada automáticamente">
            <a:extLst>
              <a:ext uri="{FF2B5EF4-FFF2-40B4-BE49-F238E27FC236}">
                <a16:creationId xmlns:a16="http://schemas.microsoft.com/office/drawing/2014/main" id="{974B7951-B393-B889-408F-52F781F587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061" y="1312093"/>
            <a:ext cx="8584655" cy="527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7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63295" y="150459"/>
            <a:ext cx="10164286" cy="765313"/>
          </a:xfrm>
        </p:spPr>
        <p:txBody>
          <a:bodyPr>
            <a:noAutofit/>
          </a:bodyPr>
          <a:lstStyle/>
          <a:p>
            <a:r>
              <a:rPr lang="es-ES" sz="4000" b="1" dirty="0"/>
              <a:t>DETALLE T1, SALIDA A CICLISMO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14" name="Imagen 13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3C4EC409-0BBF-4B0D-1E50-C1DEBF6AC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967" y="1348090"/>
            <a:ext cx="8641044" cy="5351599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0BF144A3-932B-8979-D6FC-829C0D303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034" y="1314982"/>
            <a:ext cx="1272978" cy="1272978"/>
          </a:xfrm>
          <a:prstGeom prst="rect">
            <a:avLst/>
          </a:prstGeom>
        </p:spPr>
      </p:pic>
      <p:pic>
        <p:nvPicPr>
          <p:cNvPr id="12" name="Imagen 11" descr="Icono&#10;&#10;Descripción generada automáticamente con confianza media">
            <a:extLst>
              <a:ext uri="{FF2B5EF4-FFF2-40B4-BE49-F238E27FC236}">
                <a16:creationId xmlns:a16="http://schemas.microsoft.com/office/drawing/2014/main" id="{613A81B0-2E0A-2EAE-A04C-BC3D393D3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629" y="1314982"/>
            <a:ext cx="1158921" cy="11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9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96266" y="363311"/>
            <a:ext cx="8924925" cy="809625"/>
          </a:xfrm>
        </p:spPr>
        <p:txBody>
          <a:bodyPr>
            <a:noAutofit/>
          </a:bodyPr>
          <a:lstStyle/>
          <a:p>
            <a:r>
              <a:rPr lang="es-ES" sz="4000" b="1" dirty="0"/>
              <a:t>CICLISMO 1 VUELTA DE 35 KM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8699F1DD-B0A0-1A76-C32D-09F840FBC4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375" y="1289735"/>
            <a:ext cx="8458201" cy="53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82067" y="363310"/>
            <a:ext cx="8924925" cy="809625"/>
          </a:xfrm>
        </p:spPr>
        <p:txBody>
          <a:bodyPr>
            <a:noAutofit/>
          </a:bodyPr>
          <a:lstStyle/>
          <a:p>
            <a:r>
              <a:rPr lang="es-ES" sz="4000" b="1" dirty="0"/>
              <a:t>PERFIL DE CICLISMO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5" name="Imagen 4" descr="Gráfico&#10;&#10;Descripción generada automáticamente">
            <a:extLst>
              <a:ext uri="{FF2B5EF4-FFF2-40B4-BE49-F238E27FC236}">
                <a16:creationId xmlns:a16="http://schemas.microsoft.com/office/drawing/2014/main" id="{637249D8-E723-49C8-5426-A9B03EC3C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42" y="2974958"/>
            <a:ext cx="11255715" cy="2491956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3D9AD15-8CEE-1100-C2FF-6F2DD4991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246" y="923624"/>
            <a:ext cx="1645352" cy="16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4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99163" y="133351"/>
            <a:ext cx="10403130" cy="990600"/>
          </a:xfrm>
        </p:spPr>
        <p:txBody>
          <a:bodyPr>
            <a:noAutofit/>
          </a:bodyPr>
          <a:lstStyle/>
          <a:p>
            <a:r>
              <a:rPr lang="es-ES" sz="4000" b="1" dirty="0"/>
              <a:t>LLEGADA CICLISMO A TRANSICIÓN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6" name="Imagen 5" descr="Imagen que contiene pastel, cumpleaños, tabla, diferente&#10;&#10;Descripción generada automáticamente">
            <a:extLst>
              <a:ext uri="{FF2B5EF4-FFF2-40B4-BE49-F238E27FC236}">
                <a16:creationId xmlns:a16="http://schemas.microsoft.com/office/drawing/2014/main" id="{7F33049A-CF7C-925E-62BD-3A39D27E8B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933" y="1478690"/>
            <a:ext cx="7452828" cy="52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2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9405" y="628650"/>
            <a:ext cx="9445345" cy="923925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/>
              <a:t>SALIDA DE TRANSICIÓN A CARRERA A PIE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6" name="Imagen 5" descr="Imagen que contiene pastel, interior, tabla, cumpleaños&#10;&#10;Descripción generada automáticamente">
            <a:extLst>
              <a:ext uri="{FF2B5EF4-FFF2-40B4-BE49-F238E27FC236}">
                <a16:creationId xmlns:a16="http://schemas.microsoft.com/office/drawing/2014/main" id="{56ABA65E-8780-E437-D71D-A85C64F429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467" y="1847248"/>
            <a:ext cx="7267065" cy="476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01103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328</TotalTime>
  <Words>117</Words>
  <Application>Microsoft Office PowerPoint</Application>
  <PresentationFormat>Panorámica</PresentationFormat>
  <Paragraphs>25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Sector</vt:lpstr>
      <vt:lpstr>X TRIATLÓN VILLA ALCALÁ DE JÚCAR</vt:lpstr>
      <vt:lpstr>Presentación de PowerPoint</vt:lpstr>
      <vt:lpstr>SECTOR NATACIÓN 1000 METROS</vt:lpstr>
      <vt:lpstr>T1, TRANSICIÓN AGUA A CICLISMO</vt:lpstr>
      <vt:lpstr>DETALLE T1, SALIDA A CICLISMO</vt:lpstr>
      <vt:lpstr>CICLISMO 1 VUELTA DE 35 KM</vt:lpstr>
      <vt:lpstr>PERFIL DE CICLISMO</vt:lpstr>
      <vt:lpstr>LLEGADA CICLISMO A TRANSICIÓN</vt:lpstr>
      <vt:lpstr>SALIDA DE TRANSICIÓN A CARRERA A PIE</vt:lpstr>
      <vt:lpstr>CARRERA A PIE, 7 KM EN   2   VUELTAS </vt:lpstr>
      <vt:lpstr>PERFIL DE LA CARRERA A PIE</vt:lpstr>
      <vt:lpstr>DETALLE DE CARRERA A PIE</vt:lpstr>
      <vt:lpstr>DETALLE DE LLEGADA A META</vt:lpstr>
      <vt:lpstr>DETALLE DE META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ejemplo</dc:title>
  <dc:creator>ALBERTO</dc:creator>
  <cp:lastModifiedBy>Ferny Man</cp:lastModifiedBy>
  <cp:revision>11</cp:revision>
  <dcterms:created xsi:type="dcterms:W3CDTF">2023-01-20T06:45:48Z</dcterms:created>
  <dcterms:modified xsi:type="dcterms:W3CDTF">2024-05-27T21:43:19Z</dcterms:modified>
</cp:coreProperties>
</file>