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3"/>
    <p:sldId id="256" r:id="rId4"/>
    <p:sldId id="326" r:id="rId5"/>
    <p:sldId id="327" r:id="rId6"/>
    <p:sldId id="323" r:id="rId7"/>
    <p:sldId id="328" r:id="rId8"/>
    <p:sldId id="325" r:id="rId9"/>
    <p:sldId id="260" r:id="rId10"/>
    <p:sldId id="269" r:id="rId11"/>
    <p:sldId id="318" r:id="rId12"/>
    <p:sldId id="310" r:id="rId13"/>
    <p:sldId id="313" r:id="rId14"/>
    <p:sldId id="319" r:id="rId15"/>
    <p:sldId id="321" r:id="rId16"/>
    <p:sldId id="314" r:id="rId1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us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33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987" autoAdjust="0"/>
  </p:normalViewPr>
  <p:slideViewPr>
    <p:cSldViewPr snapToGrid="0">
      <p:cViewPr varScale="1">
        <p:scale>
          <a:sx n="69" d="100"/>
          <a:sy n="69" d="100"/>
        </p:scale>
        <p:origin x="-91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7T00:23:05.852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54F6-C830-4A2C-9D90-C7CBCCED4E52}" type="datetimeFigureOut">
              <a:rPr lang="en-US"/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DC360-43BE-4A55-934A-C2BAD79667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B447-7456-4509-9EC7-5057491122C9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1FF9A3E-AA64-4A05-9C9A-930CFADB655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4B60-799E-4AAB-83EB-055176A8AA1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A7E92-FAE4-4FAA-B731-82D140AE94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  <a:endParaRPr lang="en-US" sz="8000" dirty="0">
              <a:latin typeface="+mn-lt"/>
              <a:cs typeface="+mn-cs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  <a:endParaRPr lang="en-US" sz="80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B8DD-56F2-4BB9-AC9D-D4753D09EEAC}" type="datetimeFigureOut">
              <a:rPr lang="en-US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75AD32-C59E-4086-B45D-285CB111CF8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B89D-D081-4F6A-A3BA-5726F964040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A4151-DCF4-4F5E-9C0B-565AAB1F43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  <a:endParaRPr lang="en-US" sz="8000" dirty="0">
              <a:latin typeface="+mn-lt"/>
              <a:cs typeface="+mn-cs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  <a:endParaRPr lang="en-US" sz="80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A491-3CFB-4FF8-A928-F7BB0867509D}" type="datetimeFigureOut">
              <a:rPr lang="en-US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121950-7C7F-44E5-B50F-EA55C74206D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804E-75DF-412F-A144-D7ABB7CD6B6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8BA89B-3DA1-4705-8984-D220CF8033D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0A6F2-C236-4CEC-AF76-CB291B875E8C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D0900-1330-4D1F-8F47-386090BAD8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D87B-3262-4F1F-A7CE-73969A272FA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9FF36-A652-4AD7-B164-91BA24CC6D7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3FC0-96A6-43C7-B40B-886DDF342A0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1180E-B629-4FF4-9395-79680AA6A75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3AB3-558B-46F8-8AEC-98D454594FEC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AF863-8650-43D1-9407-647DF297BEF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21E5-F320-4262-B6A2-D3E9F24619F4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29753-3516-422A-AFD3-B10DF6D7A5A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43EA-438D-464F-9728-CCFA7A7DE396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21E1A-783C-41FE-B2AB-FFDB0F01A62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CFD5-477D-44DD-ABA9-0234DA215E19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3595F-4E90-414E-9ADE-AEACFCC102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E991-3003-4EE0-9EE4-2C3638A45078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249BD-5497-4CFA-827C-3E42298109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75F3-D371-4774-8A41-E6A204318527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C8A2-0006-441E-BAC6-33FF12709B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B829-4EF3-4712-84E5-617A26A6387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FDC46-939B-40A6-8CB8-867155A7E9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/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n-US"/>
              <a:t>Editar el estilo de texto del patrón</a:t>
            </a:r>
            <a:endParaRPr lang="es-ES" altLang="en-US"/>
          </a:p>
          <a:p>
            <a:pPr lvl="1"/>
            <a:r>
              <a:rPr lang="es-ES" altLang="en-US"/>
              <a:t>Segundo nivel</a:t>
            </a:r>
            <a:endParaRPr lang="es-ES" altLang="en-US"/>
          </a:p>
          <a:p>
            <a:pPr lvl="2"/>
            <a:r>
              <a:rPr lang="es-ES" altLang="en-US"/>
              <a:t>Tercer nivel</a:t>
            </a:r>
            <a:endParaRPr lang="es-ES" altLang="en-US"/>
          </a:p>
          <a:p>
            <a:pPr lvl="3"/>
            <a:r>
              <a:rPr lang="es-ES" altLang="en-US"/>
              <a:t>Cuarto nivel</a:t>
            </a:r>
            <a:endParaRPr lang="es-ES" altLang="en-US"/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9B422B8-F017-4AD9-9921-644B7A91FEF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32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fld id="{452ABA91-7D2D-47E8-8189-1DE71A39A648}" type="slidenum">
              <a:rPr lang="en-US" altLang="en-US"/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uadroTexto 1"/>
          <p:cNvSpPr txBox="1">
            <a:spLocks noChangeArrowheads="1"/>
          </p:cNvSpPr>
          <p:nvPr/>
        </p:nvSpPr>
        <p:spPr bwMode="auto">
          <a:xfrm>
            <a:off x="1913255" y="1415733"/>
            <a:ext cx="9223375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n-US" sz="4800">
                <a:latin typeface="Century Gothic" panose="020B0502020202020204" pitchFamily="34" charset="0"/>
              </a:rPr>
              <a:t>MEMORIA II Triatlón Super Sprint de la Roda</a:t>
            </a:r>
            <a:endParaRPr lang="es-ES" altLang="en-US" sz="48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n-US" sz="4800">
              <a:latin typeface="Century Gothic" panose="020B0502020202020204" pitchFamily="34" charset="0"/>
            </a:endParaRPr>
          </a:p>
          <a:p>
            <a:pPr algn="ctr" eaLnBrk="1" hangingPunct="1"/>
            <a:endParaRPr lang="es-ES" altLang="en-US" sz="4800">
              <a:latin typeface="Century Gothic" panose="020B0502020202020204" pitchFamily="34" charset="0"/>
            </a:endParaRPr>
          </a:p>
          <a:p>
            <a:pPr algn="l" eaLnBrk="1" hangingPunct="1"/>
            <a:r>
              <a:rPr lang="es-ES" altLang="en-US" sz="3200" b="1">
                <a:solidFill>
                  <a:schemeClr val="bg1"/>
                </a:solidFill>
                <a:latin typeface="Hiragino Maru Gothic Pro" panose="020F0400000000000000" charset="-122"/>
                <a:ea typeface="Hiragino Maru Gothic Pro" panose="020F0400000000000000" charset="-122"/>
              </a:rPr>
              <a:t>NATACIÓN: 300 metros</a:t>
            </a:r>
            <a:endParaRPr lang="es-ES" altLang="en-US" sz="3200" b="1">
              <a:solidFill>
                <a:schemeClr val="bg1"/>
              </a:solidFill>
              <a:latin typeface="Hiragino Maru Gothic Pro" panose="020F0400000000000000" charset="-122"/>
              <a:ea typeface="Hiragino Maru Gothic Pro" panose="020F0400000000000000" charset="-122"/>
            </a:endParaRPr>
          </a:p>
          <a:p>
            <a:pPr algn="l" eaLnBrk="1" hangingPunct="1"/>
            <a:r>
              <a:rPr lang="es-ES" altLang="en-US" sz="3200" b="1">
                <a:solidFill>
                  <a:schemeClr val="bg1"/>
                </a:solidFill>
                <a:latin typeface="Hiragino Maru Gothic Pro" panose="020F0400000000000000" charset="-122"/>
                <a:ea typeface="Hiragino Maru Gothic Pro" panose="020F0400000000000000" charset="-122"/>
              </a:rPr>
              <a:t>CICLISMO: 5 Km</a:t>
            </a:r>
            <a:endParaRPr lang="es-ES" altLang="en-US" sz="3200" b="1">
              <a:solidFill>
                <a:schemeClr val="bg1"/>
              </a:solidFill>
              <a:latin typeface="Hiragino Maru Gothic Pro" panose="020F0400000000000000" charset="-122"/>
              <a:ea typeface="Hiragino Maru Gothic Pro" panose="020F0400000000000000" charset="-122"/>
            </a:endParaRPr>
          </a:p>
          <a:p>
            <a:pPr algn="l" eaLnBrk="1" hangingPunct="1"/>
            <a:r>
              <a:rPr lang="es-ES" altLang="en-US" sz="3200" b="1">
                <a:solidFill>
                  <a:schemeClr val="bg1"/>
                </a:solidFill>
                <a:latin typeface="Hiragino Maru Gothic Pro" panose="020F0400000000000000" charset="-122"/>
                <a:ea typeface="Hiragino Maru Gothic Pro" panose="020F0400000000000000" charset="-122"/>
              </a:rPr>
              <a:t>CARRERA: 1,2 Km</a:t>
            </a:r>
            <a:endParaRPr lang="es-ES" altLang="en-US" sz="3200" b="1">
              <a:solidFill>
                <a:schemeClr val="bg1"/>
              </a:solidFill>
              <a:latin typeface="Hiragino Maru Gothic Pro" panose="020F0400000000000000" charset="-122"/>
              <a:ea typeface="Hiragino Maru Gothic Pro" panose="020F04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915" y="877570"/>
            <a:ext cx="3115945" cy="5102225"/>
          </a:xfrm>
        </p:spPr>
        <p:txBody>
          <a:bodyPr>
            <a:normAutofit/>
          </a:bodyPr>
          <a:p>
            <a:pPr algn="ctr"/>
            <a:r>
              <a:rPr lang="es-ES" altLang="en-US"/>
              <a:t>NATACIÓN Y ÁREA DE TRANSICIÓN</a:t>
            </a:r>
            <a:endParaRPr lang="es-ES" altLang="en-US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949065" y="685800"/>
            <a:ext cx="7440295" cy="5102225"/>
          </a:xfrm>
        </p:spPr>
        <p:txBody>
          <a:bodyPr/>
          <a:p>
            <a:r>
              <a:rPr lang="es-ES" altLang="en-US">
                <a:solidFill>
                  <a:schemeClr val="tx1"/>
                </a:solidFill>
              </a:rPr>
              <a:t>Salida desde el agua, a la derecha de la boya inferior hasta el borde derecho.</a:t>
            </a:r>
            <a:endParaRPr lang="es-ES" altLang="en-US">
              <a:solidFill>
                <a:schemeClr val="tx1"/>
              </a:solidFill>
            </a:endParaRPr>
          </a:p>
          <a:p>
            <a:r>
              <a:rPr lang="es-ES" altLang="en-US">
                <a:solidFill>
                  <a:schemeClr val="tx1"/>
                </a:solidFill>
              </a:rPr>
              <a:t>Máximo 30 triatletas por serie.</a:t>
            </a:r>
            <a:endParaRPr lang="es-ES" altLang="en-US">
              <a:solidFill>
                <a:schemeClr val="tx1"/>
              </a:solidFill>
            </a:endParaRPr>
          </a:p>
          <a:p>
            <a:r>
              <a:rPr lang="es-ES" altLang="en-US">
                <a:solidFill>
                  <a:schemeClr val="tx1"/>
                </a:solidFill>
              </a:rPr>
              <a:t>Piscina de 50 metros.</a:t>
            </a:r>
            <a:endParaRPr lang="es-ES" altLang="en-US">
              <a:solidFill>
                <a:schemeClr val="tx1"/>
              </a:solidFill>
            </a:endParaRPr>
          </a:p>
          <a:p>
            <a:r>
              <a:rPr lang="es-ES" altLang="en-US">
                <a:solidFill>
                  <a:schemeClr val="tx1"/>
                </a:solidFill>
              </a:rPr>
              <a:t>Las boyas quedan a la izquierda, 3 vueltas (300 m).</a:t>
            </a:r>
            <a:endParaRPr lang="es-ES" altLang="en-US">
              <a:solidFill>
                <a:schemeClr val="tx1"/>
              </a:solidFill>
            </a:endParaRPr>
          </a:p>
          <a:p>
            <a:r>
              <a:rPr lang="es-ES" altLang="en-US">
                <a:solidFill>
                  <a:schemeClr val="tx1"/>
                </a:solidFill>
              </a:rPr>
              <a:t>Salida a T1 por la boya inferior, zona habilitada entre conos.</a:t>
            </a:r>
            <a:endParaRPr lang="es-ES" altLang="en-US">
              <a:solidFill>
                <a:schemeClr val="tx1"/>
              </a:solidFill>
            </a:endParaRPr>
          </a:p>
          <a:p>
            <a:r>
              <a:rPr lang="es-ES" altLang="en-US">
                <a:solidFill>
                  <a:schemeClr val="tx1"/>
                </a:solidFill>
              </a:rPr>
              <a:t>Pasillo de compensación en T1 al coger la bicicleta.</a:t>
            </a:r>
            <a:endParaRPr lang="es-ES" altLang="en-US">
              <a:solidFill>
                <a:schemeClr val="tx1"/>
              </a:solidFill>
            </a:endParaRPr>
          </a:p>
        </p:txBody>
      </p:sp>
      <p:pic>
        <p:nvPicPr>
          <p:cNvPr id="10242" name="Imagen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/Users/jesus/Desktop/prep roda dt/pwp 2024/Natación la roda.jpgNatación la rod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12795" y="576580"/>
            <a:ext cx="8415020" cy="543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uadroTexto 33"/>
          <p:cNvSpPr txBox="1"/>
          <p:nvPr/>
        </p:nvSpPr>
        <p:spPr>
          <a:xfrm>
            <a:off x="192088" y="2163763"/>
            <a:ext cx="3000375" cy="175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NATACIÓN Y ÁREA DE TRANSICIÓN</a:t>
            </a:r>
            <a:endParaRPr lang="es-ES" sz="6600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220" y="685800"/>
            <a:ext cx="2696210" cy="5307965"/>
          </a:xfrm>
        </p:spPr>
        <p:txBody>
          <a:bodyPr>
            <a:normAutofit/>
          </a:bodyPr>
          <a:lstStyle/>
          <a:p>
            <a:pPr algn="ctr"/>
            <a:r>
              <a:rPr lang="es-ES" altLang="en-US">
                <a:sym typeface="+mn-ea"/>
              </a:rPr>
              <a:t>SECTOR CICLISMO y T2</a:t>
            </a:r>
            <a:br>
              <a:rPr lang="es-ES" altLang="en-US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4135" y="339090"/>
            <a:ext cx="6632575" cy="3074670"/>
          </a:xfrm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Circuito cicismo 2 vueltas de 2,5 km (Total 5 Km).</a:t>
            </a:r>
            <a:endParaRPr lang="es-ES">
              <a:solidFill>
                <a:schemeClr val="tx1"/>
              </a:solidFill>
            </a:endParaRPr>
          </a:p>
          <a:p>
            <a:r>
              <a:rPr lang="es-ES">
                <a:solidFill>
                  <a:schemeClr val="tx1"/>
                </a:solidFill>
              </a:rPr>
              <a:t>Salida de T1 hacia la izquierda.</a:t>
            </a:r>
            <a:endParaRPr lang="es-ES">
              <a:solidFill>
                <a:schemeClr val="tx1"/>
              </a:solidFill>
            </a:endParaRPr>
          </a:p>
          <a:p>
            <a:r>
              <a:rPr lang="es-ES">
                <a:solidFill>
                  <a:schemeClr val="tx1"/>
                </a:solidFill>
              </a:rPr>
              <a:t>T2 sin compensación, salida directa a Carrera.</a:t>
            </a:r>
            <a:endParaRPr lang="es-ES">
              <a:solidFill>
                <a:schemeClr val="tx1"/>
              </a:solidFill>
            </a:endParaRPr>
          </a:p>
        </p:txBody>
      </p:sp>
      <p:pic>
        <p:nvPicPr>
          <p:cNvPr id="4" name="Imagen 3" descr="Captura de pantalla 2024-08-26 a las 23.50.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3950" y="2712085"/>
            <a:ext cx="1809750" cy="3790950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" y="689610"/>
            <a:ext cx="2725420" cy="5308600"/>
          </a:xfrm>
        </p:spPr>
        <p:txBody>
          <a:bodyPr/>
          <a:p>
            <a:pPr algn="ctr"/>
            <a:r>
              <a:rPr lang="es-ES" altLang="en-US"/>
              <a:t>SECTOR CICLISMO y T2</a:t>
            </a:r>
            <a:endParaRPr lang="es-ES" altLang="en-US"/>
          </a:p>
        </p:txBody>
      </p:sp>
      <p:pic>
        <p:nvPicPr>
          <p:cNvPr id="4" name="Marcador de posición de contenido 3" descr="/Users/jesus/Desktop/prep roda dt/pwp 2024/Ciclismo y T2.jpgCiclismo y T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806700" y="689610"/>
            <a:ext cx="8739505" cy="5307965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8" y="152400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120" y="896620"/>
            <a:ext cx="2446020" cy="5097780"/>
          </a:xfrm>
        </p:spPr>
        <p:txBody>
          <a:bodyPr>
            <a:normAutofit/>
          </a:bodyPr>
          <a:lstStyle/>
          <a:p>
            <a:pPr algn="ctr"/>
            <a:r>
              <a:rPr lang="es-ES"/>
              <a:t>SECTOR carrera a pie</a:t>
            </a:r>
            <a:br>
              <a:rPr lang="es-ES"/>
            </a:br>
            <a:endParaRPr lang="es-ES"/>
          </a:p>
        </p:txBody>
      </p:sp>
      <p:pic>
        <p:nvPicPr>
          <p:cNvPr id="10242" name="Imagen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ción de contenido 2"/>
          <p:cNvSpPr/>
          <p:nvPr>
            <p:ph idx="1"/>
          </p:nvPr>
        </p:nvSpPr>
        <p:spPr>
          <a:xfrm>
            <a:off x="3168015" y="1296670"/>
            <a:ext cx="7798435" cy="4321810"/>
          </a:xfrm>
        </p:spPr>
        <p:txBody>
          <a:bodyPr/>
          <a:p>
            <a:r>
              <a:rPr lang="es-ES" altLang="en-US">
                <a:solidFill>
                  <a:schemeClr val="tx1"/>
                </a:solidFill>
              </a:rPr>
              <a:t>Carrera a pie, 2 vueltas al circuito marcado en rojo de 500 metros, y dos tramos de enlace de 100 metros desde T2 hasta inicio de vuelta y desde fin de 2º vuelta hasta meta, marcados en naranja (Total 1,2 Km).</a:t>
            </a:r>
            <a:endParaRPr lang="es-E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120" y="896620"/>
            <a:ext cx="2446020" cy="5097780"/>
          </a:xfrm>
        </p:spPr>
        <p:txBody>
          <a:bodyPr>
            <a:normAutofit/>
          </a:bodyPr>
          <a:lstStyle/>
          <a:p>
            <a:pPr algn="ctr"/>
            <a:r>
              <a:rPr lang="es-ES"/>
              <a:t>SECTOR carrera a pie</a:t>
            </a:r>
            <a:br>
              <a:rPr lang="es-ES"/>
            </a:br>
            <a:endParaRPr lang="es-ES"/>
          </a:p>
        </p:txBody>
      </p:sp>
      <p:pic>
        <p:nvPicPr>
          <p:cNvPr id="4" name="Marcador de posición de contenido 3" descr="CARRERA LA ROD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71140" y="490855"/>
            <a:ext cx="8941435" cy="5743575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/Users/jesus/Desktop/prep roda dt/pwp 2024/CARTEL.jpgCAR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6035"/>
            <a:ext cx="4856162" cy="683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3793" y="367983"/>
            <a:ext cx="8534400" cy="1506537"/>
          </a:xfrm>
        </p:spPr>
        <p:txBody>
          <a:bodyPr>
            <a:normAutofit/>
          </a:bodyPr>
          <a:p>
            <a:pPr algn="ctr"/>
            <a:r>
              <a:rPr lang="es-ES" altLang="en-US"/>
              <a:t>CATEGORIAS</a:t>
            </a:r>
            <a:endParaRPr lang="es-ES" altLang="en-US" sz="2220"/>
          </a:p>
        </p:txBody>
      </p:sp>
      <p:pic>
        <p:nvPicPr>
          <p:cNvPr id="4" name="Marcador de posición de contenido 3" descr="/Users/jesus/Desktop/Captura de pantalla 2024-08-27 a las 0.21.44.pngCaptura de pantalla 2024-08-27 a las 0.21.4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060575" y="2240915"/>
            <a:ext cx="9797415" cy="2376805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3793" y="367983"/>
            <a:ext cx="8534400" cy="1506537"/>
          </a:xfrm>
        </p:spPr>
        <p:txBody>
          <a:bodyPr>
            <a:normAutofit/>
          </a:bodyPr>
          <a:p>
            <a:pPr algn="ctr"/>
            <a:r>
              <a:rPr lang="es-ES" altLang="en-US"/>
              <a:t>HORARIOS SEMIFINALES</a:t>
            </a:r>
            <a:br>
              <a:rPr lang="es-ES" altLang="en-US"/>
            </a:br>
            <a:r>
              <a:rPr lang="es-ES" altLang="en-US" sz="2220"/>
              <a:t>(SEGÚN PARTICIPACIÓN PODRÁN SUFRIR MODIFICACIONES)</a:t>
            </a:r>
            <a:endParaRPr lang="es-ES" altLang="en-US" sz="2220"/>
          </a:p>
        </p:txBody>
      </p:sp>
      <p:pic>
        <p:nvPicPr>
          <p:cNvPr id="4" name="Marcador de posición de contenido 3" descr="Captura de pantalla 2024-08-27 a las 0.12.4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91890" y="2183765"/>
            <a:ext cx="5958205" cy="3615055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3793" y="367983"/>
            <a:ext cx="8534400" cy="1506537"/>
          </a:xfrm>
        </p:spPr>
        <p:txBody>
          <a:bodyPr>
            <a:normAutofit/>
          </a:bodyPr>
          <a:p>
            <a:pPr algn="ctr"/>
            <a:r>
              <a:rPr lang="es-ES" altLang="en-US"/>
              <a:t>HORARIOS FINALES</a:t>
            </a:r>
            <a:br>
              <a:rPr lang="es-ES" altLang="en-US"/>
            </a:br>
            <a:r>
              <a:rPr lang="es-ES" altLang="en-US" sz="2220"/>
              <a:t>(SEGÚN PARTICIPACIÓN PODRÁN SUFRIR MODIFICACIONES)</a:t>
            </a:r>
            <a:endParaRPr lang="es-ES" altLang="en-US" sz="2220"/>
          </a:p>
        </p:txBody>
      </p:sp>
      <p:pic>
        <p:nvPicPr>
          <p:cNvPr id="10242" name="Imagen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arcador de posición de contenido 5" descr="Captura de pantalla 2024-08-27 a las 0.14.5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380" y="2646680"/>
            <a:ext cx="5991225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3793" y="367983"/>
            <a:ext cx="8534400" cy="1506537"/>
          </a:xfrm>
        </p:spPr>
        <p:txBody>
          <a:bodyPr>
            <a:normAutofit/>
          </a:bodyPr>
          <a:p>
            <a:pPr algn="ctr"/>
            <a:r>
              <a:rPr lang="es-ES" altLang="en-US"/>
              <a:t>CLASIFICACIÓN FINALES</a:t>
            </a:r>
            <a:br>
              <a:rPr lang="es-ES" altLang="en-US"/>
            </a:br>
            <a:r>
              <a:rPr lang="es-ES" altLang="en-US" sz="2220"/>
              <a:t>(SEGÚN PARTICIPACIÓN PODRÁN SUFRIR MODIFICACIONES EN NÚMERO DE PARTICIPANTES)</a:t>
            </a:r>
            <a:endParaRPr lang="es-ES" altLang="en-US" sz="2220"/>
          </a:p>
        </p:txBody>
      </p:sp>
      <p:pic>
        <p:nvPicPr>
          <p:cNvPr id="4" name="Marcador de posición de contenido 3" descr="/Users/jesus/Desktop/Captura de pantalla 2024-08-27 a las 0.19.08.pngCaptura de pantalla 2024-08-27 a las 0.19.08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595245" y="2218055"/>
            <a:ext cx="8025765" cy="3866515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3793" y="367983"/>
            <a:ext cx="8534400" cy="1506537"/>
          </a:xfrm>
        </p:spPr>
        <p:txBody>
          <a:bodyPr>
            <a:normAutofit/>
          </a:bodyPr>
          <a:p>
            <a:pPr algn="ctr"/>
            <a:r>
              <a:rPr lang="es-ES" altLang="en-US"/>
              <a:t>CLASIFICACIÓN FINALES</a:t>
            </a:r>
            <a:br>
              <a:rPr lang="es-ES" altLang="en-US"/>
            </a:br>
            <a:r>
              <a:rPr lang="es-ES" altLang="en-US" sz="2220"/>
              <a:t>(SEGÚN PARTICIPACIÓN PODRÁN SUFRIR MODIFICACIONES EN NÚMERO DE PARTICIPANTES)</a:t>
            </a:r>
            <a:endParaRPr lang="es-ES" altLang="en-US" sz="2220"/>
          </a:p>
        </p:txBody>
      </p:sp>
      <p:pic>
        <p:nvPicPr>
          <p:cNvPr id="4" name="Marcador de posición de contenido 3" descr="/Users/jesus/Desktop/Captura de pantalla 2024-08-27 a las 0.19.42.pngCaptura de pantalla 2024-08-27 a las 0.19.4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595245" y="2779078"/>
            <a:ext cx="8025765" cy="2744470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197485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/Users/jesus/Desktop/prep roda dt/pwp 2024/RECOGIDA DORSALES LA RODA.pngRECOGIDA DORSALES LA ROD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6310" y="1331913"/>
            <a:ext cx="758063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uadroTexto 1"/>
          <p:cNvSpPr txBox="1">
            <a:spLocks noChangeArrowheads="1"/>
          </p:cNvSpPr>
          <p:nvPr/>
        </p:nvSpPr>
        <p:spPr bwMode="auto">
          <a:xfrm>
            <a:off x="2041525" y="541338"/>
            <a:ext cx="9224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4800">
                <a:latin typeface="Century Gothic" panose="020B0502020202020204" pitchFamily="34" charset="0"/>
              </a:rPr>
              <a:t>RECOGIDA DE DORSALES </a:t>
            </a:r>
            <a:endParaRPr lang="es-ES" altLang="en-US" sz="4800">
              <a:latin typeface="Century Gothic" panose="020B0502020202020204" pitchFamily="34" charset="0"/>
            </a:endParaRPr>
          </a:p>
        </p:txBody>
      </p:sp>
      <p:sp>
        <p:nvSpPr>
          <p:cNvPr id="6149" name="CuadroTexto 8"/>
          <p:cNvSpPr txBox="1">
            <a:spLocks noChangeArrowheads="1"/>
          </p:cNvSpPr>
          <p:nvPr/>
        </p:nvSpPr>
        <p:spPr bwMode="auto">
          <a:xfrm>
            <a:off x="358775" y="267335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>
                <a:latin typeface="Century Gothic" panose="020B0502020202020204" pitchFamily="34" charset="0"/>
              </a:rPr>
              <a:t>Localización</a:t>
            </a:r>
            <a:endParaRPr lang="es-ES" altLang="en-US">
              <a:latin typeface="Century Gothic" panose="020B0502020202020204" pitchFamily="34" charset="0"/>
            </a:endParaRPr>
          </a:p>
          <a:p>
            <a:pPr eaLnBrk="1" hangingPunct="1"/>
            <a:r>
              <a:rPr lang="es-ES" altLang="en-US">
                <a:latin typeface="Century Gothic" panose="020B0502020202020204" pitchFamily="34" charset="0"/>
              </a:rPr>
              <a:t>Recogida de dorsales</a:t>
            </a:r>
            <a:endParaRPr lang="es-ES" altLang="en-US">
              <a:latin typeface="Century Gothic" panose="020B0502020202020204" pitchFamily="34" charset="0"/>
            </a:endParaRPr>
          </a:p>
        </p:txBody>
      </p:sp>
      <p:sp>
        <p:nvSpPr>
          <p:cNvPr id="10" name="Flecha: hacia abajo 9"/>
          <p:cNvSpPr/>
          <p:nvPr/>
        </p:nvSpPr>
        <p:spPr>
          <a:xfrm>
            <a:off x="1377950" y="3581400"/>
            <a:ext cx="284163" cy="31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151" name="Picture 4" descr="/Users/jesus/Desktop/prep roda dt/pwp 2024/QR PISCINA MUNICIPAL LA RODA.pngQR PISCINA MUNICIPAL LA RO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65" y="4145280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908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uadroTexto 1"/>
          <p:cNvSpPr txBox="1">
            <a:spLocks noChangeArrowheads="1"/>
          </p:cNvSpPr>
          <p:nvPr/>
        </p:nvSpPr>
        <p:spPr bwMode="auto">
          <a:xfrm>
            <a:off x="2041525" y="541338"/>
            <a:ext cx="9224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4800">
                <a:latin typeface="Century Gothic" panose="020B0502020202020204" pitchFamily="34" charset="0"/>
              </a:rPr>
              <a:t>RECOGIDA DE DORSALES </a:t>
            </a:r>
            <a:endParaRPr lang="es-ES" altLang="en-US" sz="4800">
              <a:latin typeface="Century Gothic" panose="020B0502020202020204" pitchFamily="34" charset="0"/>
            </a:endParaRPr>
          </a:p>
        </p:txBody>
      </p:sp>
      <p:sp>
        <p:nvSpPr>
          <p:cNvPr id="7172" name="CuadroTexto 8"/>
          <p:cNvSpPr txBox="1">
            <a:spLocks noChangeArrowheads="1"/>
          </p:cNvSpPr>
          <p:nvPr/>
        </p:nvSpPr>
        <p:spPr bwMode="auto">
          <a:xfrm>
            <a:off x="1720850" y="2505075"/>
            <a:ext cx="831850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400">
                <a:latin typeface="Century Gothic" panose="020B0502020202020204" pitchFamily="34" charset="0"/>
              </a:rPr>
              <a:t>La recogida de dorsales será en el lugar habilitado para tal fin, en la Piscina Pública Municipal.</a:t>
            </a:r>
            <a:endParaRPr lang="es-ES" altLang="en-US" sz="2400">
              <a:latin typeface="Century Gothic" panose="020B0502020202020204" pitchFamily="34" charset="0"/>
            </a:endParaRPr>
          </a:p>
          <a:p>
            <a:pPr eaLnBrk="1" hangingPunct="1"/>
            <a:endParaRPr lang="es-ES" altLang="en-US" sz="2400"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s-ES" altLang="en-US" sz="2400">
                <a:latin typeface="Century Gothic" panose="020B0502020202020204" pitchFamily="34" charset="0"/>
              </a:rPr>
              <a:t> Se podrán recoger de 07:00 a 08:00.</a:t>
            </a:r>
            <a:endParaRPr lang="es-ES" altLang="en-US" sz="2400">
              <a:latin typeface="Century Gothic" panose="020B0502020202020204" pitchFamily="34" charset="0"/>
            </a:endParaRPr>
          </a:p>
          <a:p>
            <a:pPr indent="0" eaLnBrk="1" hangingPunct="1">
              <a:buFontTx/>
              <a:buNone/>
            </a:pPr>
            <a:endParaRPr lang="es-ES" altLang="en-US" sz="2400"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s-ES" altLang="en-US" sz="2400">
                <a:latin typeface="Century Gothic" panose="020B0502020202020204" pitchFamily="34" charset="0"/>
              </a:rPr>
              <a:t> Apertura de área de transición (control de material) </a:t>
            </a:r>
            <a:endParaRPr lang="es-ES" altLang="en-US" sz="2400"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-"/>
            </a:pPr>
            <a:endParaRPr lang="es-ES" altLang="en-US" sz="2400">
              <a:latin typeface="Century Gothic" panose="020B0502020202020204" pitchFamily="34" charset="0"/>
            </a:endParaRPr>
          </a:p>
          <a:p>
            <a:pPr indent="0" eaLnBrk="1" hangingPunct="1">
              <a:buFontTx/>
              <a:buNone/>
            </a:pPr>
            <a:r>
              <a:rPr lang="es-ES" altLang="en-US" sz="2400">
                <a:latin typeface="Century Gothic" panose="020B0502020202020204" pitchFamily="34" charset="0"/>
              </a:rPr>
              <a:t>MASCULINO de 07:15 a 08:00 (opcinal femenino)</a:t>
            </a:r>
            <a:endParaRPr lang="es-ES" altLang="en-US" sz="2400">
              <a:latin typeface="Century Gothic" panose="020B0502020202020204" pitchFamily="34" charset="0"/>
            </a:endParaRPr>
          </a:p>
          <a:p>
            <a:pPr indent="0" eaLnBrk="1" hangingPunct="1">
              <a:buFontTx/>
              <a:buNone/>
            </a:pPr>
            <a:r>
              <a:rPr lang="es-ES" altLang="en-US" sz="2400">
                <a:latin typeface="Century Gothic" panose="020B0502020202020204" pitchFamily="34" charset="0"/>
              </a:rPr>
              <a:t>FEMENINO de 09:00 a 09:45</a:t>
            </a:r>
            <a:endParaRPr lang="es-ES" altLang="en-US" sz="2400">
              <a:latin typeface="Century Gothic" panose="020B0502020202020204" pitchFamily="34" charset="0"/>
            </a:endParaRPr>
          </a:p>
          <a:p>
            <a:pPr indent="0" eaLnBrk="1" hangingPunct="1">
              <a:buFontTx/>
              <a:buNone/>
            </a:pPr>
            <a:endParaRPr lang="es-ES" altLang="en-US" sz="2400">
              <a:latin typeface="Century Gothic" panose="020B0502020202020204" pitchFamily="34" charset="0"/>
            </a:endParaRPr>
          </a:p>
          <a:p>
            <a:pPr eaLnBrk="1" hangingPunct="1"/>
            <a:endParaRPr lang="es-ES" altLang="en-US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1543</Words>
  <Application>WPS Spreadsheets</Application>
  <PresentationFormat>Panorámica</PresentationFormat>
  <Paragraphs>60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2" baseType="lpstr">
      <vt:lpstr>Arial</vt:lpstr>
      <vt:lpstr>SimSun</vt:lpstr>
      <vt:lpstr>Wingdings</vt:lpstr>
      <vt:lpstr>Century Gothic</vt:lpstr>
      <vt:lpstr>苹方-简</vt:lpstr>
      <vt:lpstr>Wingdings 3</vt:lpstr>
      <vt:lpstr>Microsoft YaHei</vt:lpstr>
      <vt:lpstr>汉仪旗黑</vt:lpstr>
      <vt:lpstr>Arial Unicode MS</vt:lpstr>
      <vt:lpstr>Calibri</vt:lpstr>
      <vt:lpstr>Helvetica Neue</vt:lpstr>
      <vt:lpstr>宋体-简</vt:lpstr>
      <vt:lpstr>PingFang HK Regular</vt:lpstr>
      <vt:lpstr>Hiragino Sans GB W3</vt:lpstr>
      <vt:lpstr>PingFang SC</vt:lpstr>
      <vt:lpstr>Arial Narrow Regular</vt:lpstr>
      <vt:lpstr>GB18030 Bitmap</vt:lpstr>
      <vt:lpstr>Galvji Regular</vt:lpstr>
      <vt:lpstr>Geneva</vt:lpstr>
      <vt:lpstr>Herculanum</vt:lpstr>
      <vt:lpstr>ITF Devanagari Marathi Book</vt:lpstr>
      <vt:lpstr>Impact</vt:lpstr>
      <vt:lpstr>Hoefler Text Regular</vt:lpstr>
      <vt:lpstr>Hiragino Sans W0</vt:lpstr>
      <vt:lpstr>Hiragino Mincho Pro W3</vt:lpstr>
      <vt:lpstr>Hiragino Maru Gothic Pro</vt:lpstr>
      <vt:lpstr>Sector</vt:lpstr>
      <vt:lpstr>PowerPoint 演示文稿</vt:lpstr>
      <vt:lpstr>PowerPoint 演示文稿</vt:lpstr>
      <vt:lpstr>CLASIFICACIÓN FINALES (SEGÚN PARTICIPACIÓN PODRÁN SUFRIR MODIFICACIONES EN NÚMERO DE PARTICIPANTES)</vt:lpstr>
      <vt:lpstr>HORARIOS SEMIFINALES (SEGÚN PARTICIPACIÓN PODRÁN SUFRIR MODIFICACIONES)</vt:lpstr>
      <vt:lpstr>HORARIOS SEMIFINALES (SEGÚN PARTICIPACIÓN PODRÁN SUFRIR MODIFICACIONES)</vt:lpstr>
      <vt:lpstr>CLASIFICACIÓN FINALES (SEGÚN PARTICIPACIÓN PODRÁN SUFRIR MODIFICACIONES EN NÚMERO DE PARTICIPANTES)</vt:lpstr>
      <vt:lpstr>CLASIFICACIÓN FINALES (SEGÚN PARTICIPACIÓN PODRÁN SUFRIR MODIFICACIONES EN NÚMERO DE PARTICIPANTES)</vt:lpstr>
      <vt:lpstr>PowerPoint 演示文稿</vt:lpstr>
      <vt:lpstr>PowerPoint 演示文稿</vt:lpstr>
      <vt:lpstr>PowerPoint 演示文稿</vt:lpstr>
      <vt:lpstr>PowerPoint 演示文稿</vt:lpstr>
      <vt:lpstr>Circuito de ciclismo  2 vueltas 20 km</vt:lpstr>
      <vt:lpstr>PowerPoint 演示文稿</vt:lpstr>
      <vt:lpstr>SECTOR carrera a pie </vt:lpstr>
      <vt:lpstr>Circuito carrera a pie 5 km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</dc:title>
  <dc:creator>ALBERTO</dc:creator>
  <cp:lastModifiedBy>JesusGarcia Fernandez</cp:lastModifiedBy>
  <cp:revision>33</cp:revision>
  <cp:lastPrinted>2024-08-26T22:31:38Z</cp:lastPrinted>
  <dcterms:created xsi:type="dcterms:W3CDTF">2024-08-26T22:31:38Z</dcterms:created>
  <dcterms:modified xsi:type="dcterms:W3CDTF">2024-08-26T22:31:38Z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3082-5.7.3.8096</vt:lpwstr>
  </property>
</Properties>
</file>