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comments/comment1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78" r:id="rId2"/>
    <p:sldId id="256" r:id="rId3"/>
    <p:sldId id="326" r:id="rId4"/>
    <p:sldId id="327" r:id="rId5"/>
    <p:sldId id="323" r:id="rId6"/>
    <p:sldId id="328" r:id="rId7"/>
    <p:sldId id="325" r:id="rId8"/>
    <p:sldId id="260" r:id="rId9"/>
    <p:sldId id="269" r:id="rId10"/>
    <p:sldId id="318" r:id="rId11"/>
    <p:sldId id="310" r:id="rId12"/>
    <p:sldId id="313" r:id="rId13"/>
    <p:sldId id="319" r:id="rId14"/>
    <p:sldId id="321" r:id="rId15"/>
    <p:sldId id="314" r:id="rId16"/>
  </p:sldIdLst>
  <p:sldSz cx="12192000" cy="6858000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esus" initials="j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FFFF"/>
    <a:srgbClr val="FF3399"/>
    <a:srgbClr val="99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651" autoAdjust="0"/>
    <p:restoredTop sz="94987" autoAdjust="0"/>
  </p:normalViewPr>
  <p:slideViewPr>
    <p:cSldViewPr snapToGrid="0">
      <p:cViewPr varScale="1">
        <p:scale>
          <a:sx n="105" d="100"/>
          <a:sy n="105" d="100"/>
        </p:scale>
        <p:origin x="1026" y="10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126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4-08-27T00:23:05.852" idx="1">
    <p:pos x="10" y="10"/>
    <p:text/>
  </p:cm>
</p:cmLst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15"/>
          <p:cNvCxnSpPr/>
          <p:nvPr/>
        </p:nvCxnSpPr>
        <p:spPr>
          <a:xfrm flipH="1">
            <a:off x="8228013" y="7938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16"/>
          <p:cNvCxnSpPr/>
          <p:nvPr/>
        </p:nvCxnSpPr>
        <p:spPr>
          <a:xfrm flipH="1">
            <a:off x="6108700" y="92075"/>
            <a:ext cx="6080125" cy="608012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20"/>
          <p:cNvCxnSpPr/>
          <p:nvPr/>
        </p:nvCxnSpPr>
        <p:spPr>
          <a:xfrm flipH="1">
            <a:off x="7335838" y="31750"/>
            <a:ext cx="4852987" cy="4852988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22"/>
          <p:cNvCxnSpPr/>
          <p:nvPr/>
        </p:nvCxnSpPr>
        <p:spPr>
          <a:xfrm flipH="1">
            <a:off x="7845425" y="609600"/>
            <a:ext cx="4343400" cy="4343400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/>
          <a:lstStyle>
            <a:lvl1pPr algn="l">
              <a:defRPr sz="4800">
                <a:effectLst/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editar el estilo de subtítulo del patrón</a:t>
            </a:r>
            <a:endParaRPr lang="en-US" dirty="0"/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2654F6-C830-4A2C-9D90-C7CBCCED4E52}" type="datetimeFigureOut">
              <a:rPr lang="en-US"/>
              <a:t>7/10/2025</a:t>
            </a:fld>
            <a:endParaRPr lang="en-US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4ADC360-43BE-4A55-934A-C2BAD79667C4}" type="slidenum">
              <a:rPr lang="en-US" altLang="en-US"/>
              <a:t>‹Nº›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panorámic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rtlCol="0"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s-ES" noProof="0"/>
              <a:t>Haga clic en el icono para agregar una imagen</a:t>
            </a:r>
            <a:endParaRPr lang="en-US" noProof="0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94B447-7456-4509-9EC7-5057491122C9}" type="datetimeFigureOut">
              <a:rPr lang="en-US"/>
              <a:t>7/10/2025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fld id="{F1FF9A3E-AA64-4A05-9C9A-930CFADB6558}" type="slidenum">
              <a:rPr lang="en-US" altLang="en-US"/>
              <a:t>‹Nº›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/>
          <a:lstStyle>
            <a:lvl1pPr algn="l">
              <a:defRPr sz="3200" b="0" cap="all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2C4B60-799E-4AAB-83EB-055176A8AA1A}" type="datetimeFigureOut">
              <a:rPr lang="en-US"/>
              <a:t>7/10/2025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3CA7E92-FAE4-4FAA-B731-82D140AE947F}" type="slidenum">
              <a:rPr lang="en-US" altLang="en-US"/>
              <a:t>‹Nº›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13"/>
          <p:cNvSpPr txBox="1"/>
          <p:nvPr/>
        </p:nvSpPr>
        <p:spPr>
          <a:xfrm>
            <a:off x="531813" y="812800"/>
            <a:ext cx="609600" cy="584200"/>
          </a:xfrm>
          <a:prstGeom prst="rect">
            <a:avLst/>
          </a:prstGeom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0" dirty="0">
                <a:latin typeface="+mn-lt"/>
                <a:cs typeface="+mn-cs"/>
              </a:rPr>
              <a:t>“</a:t>
            </a:r>
          </a:p>
        </p:txBody>
      </p:sp>
      <p:sp>
        <p:nvSpPr>
          <p:cNvPr id="5" name="TextBox 14"/>
          <p:cNvSpPr txBox="1"/>
          <p:nvPr/>
        </p:nvSpPr>
        <p:spPr>
          <a:xfrm>
            <a:off x="10285413" y="2768600"/>
            <a:ext cx="609600" cy="584200"/>
          </a:xfrm>
          <a:prstGeom prst="rect">
            <a:avLst/>
          </a:prstGeom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0" dirty="0">
                <a:latin typeface="+mn-lt"/>
                <a:cs typeface="+mn-cs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/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28B8DD-56F2-4BB9-AC9D-D4753D09EEAC}" type="datetimeFigureOut">
              <a:rPr lang="en-US"/>
              <a:t>7/10/2025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fld id="{CE75AD32-C59E-4086-B45D-285CB111CF8F}" type="slidenum">
              <a:rPr lang="en-US" altLang="en-US"/>
              <a:t>‹Nº›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/>
          <a:lstStyle>
            <a:lvl1pPr algn="l">
              <a:defRPr sz="3200" b="0" cap="all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E2B89D-D081-4F6A-A3BA-5726F9640409}" type="datetimeFigureOut">
              <a:rPr lang="en-US"/>
              <a:t>7/10/2025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0BA4151-DCF4-4F5E-9C0B-565AAB1F4327}" type="slidenum">
              <a:rPr lang="en-US" altLang="en-US"/>
              <a:t>‹Nº›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la 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10"/>
          <p:cNvSpPr txBox="1"/>
          <p:nvPr/>
        </p:nvSpPr>
        <p:spPr>
          <a:xfrm>
            <a:off x="531813" y="812800"/>
            <a:ext cx="609600" cy="584200"/>
          </a:xfrm>
          <a:prstGeom prst="rect">
            <a:avLst/>
          </a:prstGeom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0" dirty="0">
                <a:latin typeface="+mn-lt"/>
                <a:cs typeface="+mn-cs"/>
              </a:rPr>
              <a:t>“</a:t>
            </a:r>
          </a:p>
        </p:txBody>
      </p:sp>
      <p:sp>
        <p:nvSpPr>
          <p:cNvPr id="5" name="TextBox 11"/>
          <p:cNvSpPr txBox="1"/>
          <p:nvPr/>
        </p:nvSpPr>
        <p:spPr>
          <a:xfrm>
            <a:off x="10285413" y="2768600"/>
            <a:ext cx="609600" cy="584200"/>
          </a:xfrm>
          <a:prstGeom prst="rect">
            <a:avLst/>
          </a:prstGeom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0" dirty="0">
                <a:latin typeface="+mn-lt"/>
                <a:cs typeface="+mn-cs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/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ACA491-3CFB-4FF8-A928-F7BB0867509D}" type="datetimeFigureOut">
              <a:rPr lang="en-US"/>
              <a:t>7/10/2025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fld id="{0A121950-7C7F-44E5-B50F-EA55C74206D9}" type="slidenum">
              <a:rPr lang="en-US" altLang="en-US"/>
              <a:t>‹Nº›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/>
          <a:lstStyle>
            <a:lvl1pPr>
              <a:defRPr lang="en-US" b="0" dirty="0"/>
            </a:lvl1pPr>
          </a:lstStyle>
          <a:p>
            <a:pPr lvl="0"/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0F804E-75DF-412F-A144-D7ABB7CD6B67}" type="datetimeFigureOut">
              <a:rPr lang="en-US"/>
              <a:t>7/10/2025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fld id="{3B8BA89B-3DA1-4705-8984-D220CF8033DB}" type="slidenum">
              <a:rPr lang="en-US" altLang="en-US"/>
              <a:t>‹Nº›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40A6F2-C236-4CEC-AF76-CB291B875E8C}" type="datetimeFigureOut">
              <a:rPr lang="en-US"/>
              <a:t>7/10/2025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7FD0900-1330-4D1F-8F47-386090BAD850}" type="slidenum">
              <a:rPr lang="en-US" altLang="en-US"/>
              <a:t>‹Nº›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0AD87B-3262-4F1F-A7CE-73969A272FA4}" type="datetimeFigureOut">
              <a:rPr lang="en-US"/>
              <a:t>7/10/2025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9C9FF36-A652-4AD7-B164-91BA24CC6D7A}" type="slidenum">
              <a:rPr lang="en-US" altLang="en-US"/>
              <a:t>‹Nº›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713FC0-96A6-43C7-B40B-886DDF342A05}" type="datetimeFigureOut">
              <a:rPr lang="en-US"/>
              <a:t>7/10/2025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871180E-B629-4FF4-9395-79680AA6A75F}" type="slidenum">
              <a:rPr lang="en-US" altLang="en-US"/>
              <a:t>‹Nº›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/>
          <a:lstStyle>
            <a:lvl1pPr algn="l">
              <a:defRPr sz="3600" b="0" cap="all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333AB3-558B-46F8-8AEC-98D454594FEC}" type="datetimeFigureOut">
              <a:rPr lang="en-US"/>
              <a:t>7/10/2025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8CAF863-8650-43D1-9407-647DF297BEFB}" type="slidenum">
              <a:rPr lang="en-US" altLang="en-US"/>
              <a:t>‹Nº›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E421E5-F320-4262-B6A2-D3E9F24619F4}" type="datetimeFigureOut">
              <a:rPr lang="en-US"/>
              <a:t>7/10/2025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5129753-3516-422A-AFD3-B10DF6D7A5A6}" type="slidenum">
              <a:rPr lang="en-US" altLang="en-US"/>
              <a:t>‹Nº›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E843EA-438D-464F-9728-CCFA7A7DE396}" type="datetimeFigureOut">
              <a:rPr lang="en-US"/>
              <a:t>7/10/2025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3621E1A-783C-41FE-B2AB-FFDB0F01A620}" type="slidenum">
              <a:rPr lang="en-US" altLang="en-US"/>
              <a:t>‹Nº›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68CFD5-477D-44DD-ABA9-0234DA215E19}" type="datetimeFigureOut">
              <a:rPr lang="en-US"/>
              <a:t>7/10/2025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E63595F-4E90-414E-9ADE-AEACFCC102B3}" type="slidenum">
              <a:rPr lang="en-US" altLang="en-US"/>
              <a:t>‹Nº›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15E991-3003-4EE0-9EE4-2C3638A45078}" type="datetimeFigureOut">
              <a:rPr lang="en-US"/>
              <a:t>7/10/2025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02249BD-5497-4CFA-827C-3E4229810982}" type="slidenum">
              <a:rPr lang="en-US" altLang="en-US"/>
              <a:t>‹Nº›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>
            <a:normAutofit/>
          </a:bodyPr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B675F3-D371-4774-8A41-E6A204318527}" type="datetimeFigureOut">
              <a:rPr lang="en-US"/>
              <a:t>7/10/2025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994C8A2-0006-441E-BAC6-33FF12709B5D}" type="slidenum">
              <a:rPr lang="en-US" altLang="en-US"/>
              <a:t>‹Nº›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rtlCol="0"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s-ES" noProof="0"/>
              <a:t>Haga clic en el icono para agregar una imagen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A2B829-4EF3-4712-84E5-617A26A63875}" type="datetimeFigureOut">
              <a:rPr lang="en-US"/>
              <a:t>7/10/2025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72FDC46-939B-40A6-8CB8-867155A7E9A7}" type="slidenum">
              <a:rPr lang="en-US" altLang="en-US"/>
              <a:t>‹Nº›</a:t>
            </a:fld>
            <a:endParaRPr lang="en-US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64D4EF"/>
            </a:gs>
            <a:gs pos="10001">
              <a:srgbClr val="64D4EF"/>
            </a:gs>
            <a:gs pos="100000">
              <a:srgbClr val="06588E"/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6"/>
          <p:cNvGrpSpPr/>
          <p:nvPr/>
        </p:nvGrpSpPr>
        <p:grpSpPr bwMode="auto">
          <a:xfrm>
            <a:off x="9207500" y="2963863"/>
            <a:ext cx="2981325" cy="320833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5852" y="2963333"/>
              <a:ext cx="912975" cy="91296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83"/>
              <a:ext cx="2981858" cy="2981817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3013" y="3285648"/>
              <a:ext cx="1895814" cy="1895788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853" y="3131636"/>
              <a:ext cx="1744974" cy="174495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600" y="3682589"/>
              <a:ext cx="1270227" cy="127021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3" y="4487863"/>
            <a:ext cx="8534400" cy="150653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84213" y="685800"/>
            <a:ext cx="8534400" cy="3614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es-ES" altLang="en-US"/>
              <a:t>Editar el estilo de texto del patrón</a:t>
            </a:r>
          </a:p>
          <a:p>
            <a:pPr lvl="1"/>
            <a:r>
              <a:rPr lang="es-ES" altLang="en-US"/>
              <a:t>Segundo nivel</a:t>
            </a:r>
          </a:p>
          <a:p>
            <a:pPr lvl="2"/>
            <a:r>
              <a:rPr lang="es-ES" altLang="en-US"/>
              <a:t>Tercer nivel</a:t>
            </a:r>
          </a:p>
          <a:p>
            <a:pPr lvl="3"/>
            <a:r>
              <a:rPr lang="es-ES" altLang="en-US"/>
              <a:t>Cuarto nivel</a:t>
            </a:r>
          </a:p>
          <a:p>
            <a:pPr lvl="4"/>
            <a:r>
              <a:rPr lang="es-ES" altLang="en-US"/>
              <a:t>Quinto nivel</a:t>
            </a:r>
            <a:endParaRPr lang="en-US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3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 fontAlgn="auto">
              <a:spcBef>
                <a:spcPts val="0"/>
              </a:spcBef>
              <a:spcAft>
                <a:spcPts val="0"/>
              </a:spcAft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  <a:cs typeface="+mn-cs"/>
              </a:defRPr>
            </a:lvl1pPr>
          </a:lstStyle>
          <a:p>
            <a:pPr>
              <a:defRPr/>
            </a:pPr>
            <a:fld id="{A9B422B8-F017-4AD9-9921-644B7A91FEF9}" type="datetimeFigureOut">
              <a:rPr lang="en-US"/>
              <a:t>7/10/2025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3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 fontAlgn="auto">
              <a:spcBef>
                <a:spcPts val="0"/>
              </a:spcBef>
              <a:spcAft>
                <a:spcPts val="0"/>
              </a:spcAft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3000" cy="66992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lstStyle>
            <a:lvl1pPr algn="r">
              <a:defRPr sz="3200">
                <a:solidFill>
                  <a:srgbClr val="0A304A"/>
                </a:solidFill>
                <a:latin typeface="Century Gothic" panose="020B0502020202020204" pitchFamily="34" charset="0"/>
              </a:defRPr>
            </a:lvl1pPr>
          </a:lstStyle>
          <a:p>
            <a:fld id="{452ABA91-7D2D-47E8-8189-1DE71A39A648}" type="slidenum">
              <a:rPr lang="en-US" altLang="en-US"/>
              <a:t>‹Nº›</a:t>
            </a:fld>
            <a:endParaRPr lang="en-US" alt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</p:sldLayoutIdLst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3600" kern="1200" cap="all">
          <a:ln w="3175" cmpd="sng">
            <a:noFill/>
          </a:ln>
          <a:solidFill>
            <a:schemeClr val="tx1"/>
          </a:solidFill>
          <a:latin typeface="+mj-lt"/>
          <a:ea typeface="+mj-ea"/>
          <a:cs typeface="+mj-cs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entury Gothic" panose="020B0502020202020204" pitchFamily="34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entury Gothic" panose="020B0502020202020204" pitchFamily="34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entury Gothic" panose="020B0502020202020204" pitchFamily="34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entury Gothic" panose="020B0502020202020204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0" fontAlgn="base" hangingPunct="0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>
          <a:solidFill>
            <a:srgbClr val="0F496F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800" kern="1200">
          <a:solidFill>
            <a:srgbClr val="0F496F"/>
          </a:solidFill>
          <a:latin typeface="+mn-lt"/>
          <a:ea typeface="+mn-ea"/>
          <a:cs typeface="+mn-cs"/>
        </a:defRPr>
      </a:lvl2pPr>
      <a:lvl3pPr marL="1200150" indent="-285750" algn="l" defTabSz="457200" rtl="0" eaLnBrk="0" fontAlgn="base" hangingPunct="0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>
          <a:solidFill>
            <a:srgbClr val="0F496F"/>
          </a:solidFill>
          <a:latin typeface="+mn-lt"/>
          <a:ea typeface="+mn-ea"/>
          <a:cs typeface="+mn-cs"/>
        </a:defRPr>
      </a:lvl3pPr>
      <a:lvl4pPr marL="1543050" indent="-171450" algn="l" defTabSz="457200" rtl="0" eaLnBrk="0" fontAlgn="base" hangingPunct="0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>
          <a:solidFill>
            <a:srgbClr val="0F496F"/>
          </a:solidFill>
          <a:latin typeface="+mn-lt"/>
          <a:ea typeface="+mn-ea"/>
          <a:cs typeface="+mn-cs"/>
        </a:defRPr>
      </a:lvl4pPr>
      <a:lvl5pPr marL="2000250" indent="-171450" algn="l" defTabSz="457200" rtl="0" eaLnBrk="0" fontAlgn="base" hangingPunct="0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>
          <a:solidFill>
            <a:srgbClr val="0F496F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comments" Target="../comments/commen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3" y="0"/>
            <a:ext cx="1908175" cy="184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5" name="CuadroTexto 1"/>
          <p:cNvSpPr txBox="1">
            <a:spLocks noChangeArrowheads="1"/>
          </p:cNvSpPr>
          <p:nvPr/>
        </p:nvSpPr>
        <p:spPr bwMode="auto">
          <a:xfrm>
            <a:off x="1913255" y="1415733"/>
            <a:ext cx="9223375" cy="45231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s-ES" altLang="en-US" sz="4800" dirty="0">
                <a:latin typeface="Century Gothic" panose="020B0502020202020204" pitchFamily="34" charset="0"/>
              </a:rPr>
              <a:t>MEMORIA III Triatlón Super Sprint de la Roda</a:t>
            </a:r>
          </a:p>
          <a:p>
            <a:pPr algn="ctr" eaLnBrk="1" hangingPunct="1"/>
            <a:endParaRPr lang="es-ES" altLang="en-US" sz="4800" dirty="0">
              <a:latin typeface="Century Gothic" panose="020B0502020202020204" pitchFamily="34" charset="0"/>
            </a:endParaRPr>
          </a:p>
          <a:p>
            <a:pPr algn="ctr" eaLnBrk="1" hangingPunct="1"/>
            <a:endParaRPr lang="es-ES" altLang="en-US" sz="4800" dirty="0">
              <a:latin typeface="Century Gothic" panose="020B0502020202020204" pitchFamily="34" charset="0"/>
            </a:endParaRPr>
          </a:p>
          <a:p>
            <a:pPr algn="l" eaLnBrk="1" hangingPunct="1"/>
            <a:r>
              <a:rPr lang="es-ES" altLang="en-US" sz="3200" b="1" dirty="0">
                <a:solidFill>
                  <a:schemeClr val="bg1"/>
                </a:solidFill>
                <a:latin typeface="Hiragino Maru Gothic Pro" panose="020F0400000000000000" charset="-122"/>
                <a:ea typeface="Hiragino Maru Gothic Pro" panose="020F0400000000000000" charset="-122"/>
              </a:rPr>
              <a:t>NATACIÓN: 300 metros</a:t>
            </a:r>
          </a:p>
          <a:p>
            <a:pPr algn="l" eaLnBrk="1" hangingPunct="1"/>
            <a:r>
              <a:rPr lang="es-ES" altLang="en-US" sz="3200" b="1" dirty="0">
                <a:solidFill>
                  <a:schemeClr val="bg1"/>
                </a:solidFill>
                <a:latin typeface="Hiragino Maru Gothic Pro" panose="020F0400000000000000" charset="-122"/>
                <a:ea typeface="Hiragino Maru Gothic Pro" panose="020F0400000000000000" charset="-122"/>
              </a:rPr>
              <a:t>CICLISMO: 5 Km</a:t>
            </a:r>
          </a:p>
          <a:p>
            <a:pPr algn="l" eaLnBrk="1" hangingPunct="1"/>
            <a:r>
              <a:rPr lang="es-ES" altLang="en-US" sz="3200" b="1" dirty="0">
                <a:solidFill>
                  <a:schemeClr val="bg1"/>
                </a:solidFill>
                <a:latin typeface="Hiragino Maru Gothic Pro" panose="020F0400000000000000" charset="-122"/>
                <a:ea typeface="Hiragino Maru Gothic Pro" panose="020F0400000000000000" charset="-122"/>
              </a:rPr>
              <a:t>CARRERA: 1,2 Km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62915" y="877570"/>
            <a:ext cx="3115945" cy="5102225"/>
          </a:xfrm>
        </p:spPr>
        <p:txBody>
          <a:bodyPr>
            <a:normAutofit/>
          </a:bodyPr>
          <a:lstStyle/>
          <a:p>
            <a:pPr algn="ctr"/>
            <a:r>
              <a:rPr lang="es-ES" altLang="en-US"/>
              <a:t>NATACIÓN Y ÁREA DE TRANSICIÓN</a:t>
            </a:r>
          </a:p>
        </p:txBody>
      </p:sp>
      <p:sp>
        <p:nvSpPr>
          <p:cNvPr id="3" name="Marcador de posición de contenido 2"/>
          <p:cNvSpPr>
            <a:spLocks noGrp="1"/>
          </p:cNvSpPr>
          <p:nvPr>
            <p:ph idx="1"/>
          </p:nvPr>
        </p:nvSpPr>
        <p:spPr>
          <a:xfrm>
            <a:off x="3949065" y="685800"/>
            <a:ext cx="7440295" cy="5102225"/>
          </a:xfrm>
        </p:spPr>
        <p:txBody>
          <a:bodyPr/>
          <a:lstStyle/>
          <a:p>
            <a:r>
              <a:rPr lang="es-ES" altLang="en-US">
                <a:solidFill>
                  <a:schemeClr val="tx1"/>
                </a:solidFill>
              </a:rPr>
              <a:t>Salida desde el agua, a la derecha de la boya inferior hasta el borde derecho.</a:t>
            </a:r>
          </a:p>
          <a:p>
            <a:r>
              <a:rPr lang="es-ES" altLang="en-US">
                <a:solidFill>
                  <a:schemeClr val="tx1"/>
                </a:solidFill>
              </a:rPr>
              <a:t>Máximo 30 triatletas por serie.</a:t>
            </a:r>
          </a:p>
          <a:p>
            <a:r>
              <a:rPr lang="es-ES" altLang="en-US">
                <a:solidFill>
                  <a:schemeClr val="tx1"/>
                </a:solidFill>
              </a:rPr>
              <a:t>Piscina de 50 metros.</a:t>
            </a:r>
          </a:p>
          <a:p>
            <a:r>
              <a:rPr lang="es-ES" altLang="en-US">
                <a:solidFill>
                  <a:schemeClr val="tx1"/>
                </a:solidFill>
              </a:rPr>
              <a:t>Las boyas quedan a la izquierda, 3 vueltas (300 m).</a:t>
            </a:r>
          </a:p>
          <a:p>
            <a:r>
              <a:rPr lang="es-ES" altLang="en-US">
                <a:solidFill>
                  <a:schemeClr val="tx1"/>
                </a:solidFill>
              </a:rPr>
              <a:t>Salida a T1 por la boya inferior, zona habilitada entre conos.</a:t>
            </a:r>
          </a:p>
          <a:p>
            <a:r>
              <a:rPr lang="es-ES" altLang="en-US">
                <a:solidFill>
                  <a:schemeClr val="tx1"/>
                </a:solidFill>
              </a:rPr>
              <a:t>Pasillo de compensación en T1 al coger la bicicleta.</a:t>
            </a:r>
          </a:p>
        </p:txBody>
      </p:sp>
      <p:pic>
        <p:nvPicPr>
          <p:cNvPr id="10242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083" y="197485"/>
            <a:ext cx="1908175" cy="184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/Users/jesus/Desktop/prep roda dt/pwp 2024/Natación la roda.jpgNatación la rod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312795" y="576580"/>
            <a:ext cx="8415020" cy="54381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9" name="Imagen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3" y="0"/>
            <a:ext cx="1908175" cy="184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" name="CuadroTexto 33"/>
          <p:cNvSpPr txBox="1"/>
          <p:nvPr/>
        </p:nvSpPr>
        <p:spPr>
          <a:xfrm>
            <a:off x="192088" y="2163763"/>
            <a:ext cx="3000375" cy="175323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3600" dirty="0">
                <a:solidFill>
                  <a:schemeClr val="bg2">
                    <a:lumMod val="75000"/>
                  </a:schemeClr>
                </a:solidFill>
                <a:latin typeface="+mn-lt"/>
                <a:cs typeface="+mn-cs"/>
              </a:rPr>
              <a:t>NATACIÓN Y ÁREA DE TRANSICIÓN</a:t>
            </a:r>
            <a:endParaRPr lang="es-ES" sz="6600" dirty="0">
              <a:solidFill>
                <a:schemeClr val="bg2">
                  <a:lumMod val="75000"/>
                </a:schemeClr>
              </a:solidFill>
              <a:latin typeface="+mn-lt"/>
              <a:cs typeface="+mn-cs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90220" y="685800"/>
            <a:ext cx="2696210" cy="5307965"/>
          </a:xfrm>
        </p:spPr>
        <p:txBody>
          <a:bodyPr>
            <a:normAutofit/>
          </a:bodyPr>
          <a:lstStyle/>
          <a:p>
            <a:pPr algn="ctr"/>
            <a:r>
              <a:rPr lang="es-ES" altLang="en-US" dirty="0" err="1">
                <a:sym typeface="+mn-ea"/>
              </a:rPr>
              <a:t>SEgmento</a:t>
            </a:r>
            <a:r>
              <a:rPr lang="es-ES" altLang="en-US" dirty="0">
                <a:sym typeface="+mn-ea"/>
              </a:rPr>
              <a:t> CICLISMO y T2</a:t>
            </a:r>
            <a:br>
              <a:rPr lang="es-ES" altLang="en-US" dirty="0"/>
            </a:b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874135" y="339090"/>
            <a:ext cx="6632575" cy="3074670"/>
          </a:xfrm>
        </p:spPr>
        <p:txBody>
          <a:bodyPr/>
          <a:lstStyle/>
          <a:p>
            <a:r>
              <a:rPr lang="es-ES" dirty="0">
                <a:solidFill>
                  <a:schemeClr val="tx1"/>
                </a:solidFill>
              </a:rPr>
              <a:t>Circuito ciclismo 2 vueltas de 2,5 km (Total 5 Km).</a:t>
            </a:r>
          </a:p>
          <a:p>
            <a:r>
              <a:rPr lang="es-ES" dirty="0">
                <a:solidFill>
                  <a:schemeClr val="tx1"/>
                </a:solidFill>
              </a:rPr>
              <a:t>Salida de T1 hacia la izquierda.</a:t>
            </a:r>
          </a:p>
          <a:p>
            <a:r>
              <a:rPr lang="es-ES" dirty="0">
                <a:solidFill>
                  <a:schemeClr val="tx1"/>
                </a:solidFill>
              </a:rPr>
              <a:t>T2 sin compensación, salida directa a Carrera.</a:t>
            </a:r>
          </a:p>
        </p:txBody>
      </p:sp>
      <p:pic>
        <p:nvPicPr>
          <p:cNvPr id="4" name="Imagen 3" descr="Captura de pantalla 2024-08-26 a las 23.50.4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03950" y="2712085"/>
            <a:ext cx="1809750" cy="3790950"/>
          </a:xfrm>
          <a:prstGeom prst="rect">
            <a:avLst/>
          </a:prstGeom>
        </p:spPr>
      </p:pic>
      <p:pic>
        <p:nvPicPr>
          <p:cNvPr id="10242" name="Imagen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083" y="197485"/>
            <a:ext cx="1908175" cy="184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1280" y="689610"/>
            <a:ext cx="2725420" cy="5308600"/>
          </a:xfrm>
        </p:spPr>
        <p:txBody>
          <a:bodyPr/>
          <a:lstStyle/>
          <a:p>
            <a:pPr algn="ctr"/>
            <a:r>
              <a:rPr lang="es-ES" altLang="en-US"/>
              <a:t>SECTOR CICLISMO y T2</a:t>
            </a:r>
          </a:p>
        </p:txBody>
      </p:sp>
      <p:pic>
        <p:nvPicPr>
          <p:cNvPr id="4" name="Marcador de posición de contenido 3" descr="/Users/jesus/Desktop/prep roda dt/pwp 2024/Ciclismo y T2.jpgCiclismo y T2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806700" y="689610"/>
            <a:ext cx="8739505" cy="5307965"/>
          </a:xfrm>
          <a:prstGeom prst="rect">
            <a:avLst/>
          </a:prstGeom>
        </p:spPr>
      </p:pic>
      <p:pic>
        <p:nvPicPr>
          <p:cNvPr id="10242" name="Imagen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258" y="152400"/>
            <a:ext cx="1908175" cy="184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25120" y="896620"/>
            <a:ext cx="2446020" cy="5097780"/>
          </a:xfrm>
        </p:spPr>
        <p:txBody>
          <a:bodyPr>
            <a:normAutofit/>
          </a:bodyPr>
          <a:lstStyle/>
          <a:p>
            <a:pPr algn="ctr"/>
            <a:r>
              <a:rPr lang="es-ES" sz="3200" dirty="0" err="1"/>
              <a:t>SEgmento</a:t>
            </a:r>
            <a:r>
              <a:rPr lang="es-ES" sz="3200" dirty="0"/>
              <a:t> carrera a pie</a:t>
            </a:r>
            <a:br>
              <a:rPr lang="es-ES" sz="3200" dirty="0"/>
            </a:br>
            <a:endParaRPr lang="es-ES" sz="3200" dirty="0"/>
          </a:p>
        </p:txBody>
      </p:sp>
      <p:pic>
        <p:nvPicPr>
          <p:cNvPr id="10242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083" y="197485"/>
            <a:ext cx="1908175" cy="184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Marcador de posición de contenido 2"/>
          <p:cNvSpPr>
            <a:spLocks noGrp="1"/>
          </p:cNvSpPr>
          <p:nvPr>
            <p:ph idx="1"/>
          </p:nvPr>
        </p:nvSpPr>
        <p:spPr>
          <a:xfrm>
            <a:off x="3168015" y="1296670"/>
            <a:ext cx="7798435" cy="4321810"/>
          </a:xfrm>
        </p:spPr>
        <p:txBody>
          <a:bodyPr/>
          <a:lstStyle/>
          <a:p>
            <a:r>
              <a:rPr lang="es-ES" altLang="en-US">
                <a:solidFill>
                  <a:schemeClr val="tx1"/>
                </a:solidFill>
              </a:rPr>
              <a:t>Carrera a pie, 2 vueltas al circuito marcado en rojo de 500 metros, y dos tramos de enlace de 100 metros desde T2 hasta inicio de vuelta y desde fin de 2º vuelta hasta meta, marcados en naranja (Total 1,2 Km).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25120" y="896620"/>
            <a:ext cx="2446020" cy="5097780"/>
          </a:xfrm>
        </p:spPr>
        <p:txBody>
          <a:bodyPr>
            <a:normAutofit/>
          </a:bodyPr>
          <a:lstStyle/>
          <a:p>
            <a:pPr algn="ctr"/>
            <a:r>
              <a:rPr lang="es-ES" sz="3000" dirty="0"/>
              <a:t>Segmento carrera a pie</a:t>
            </a:r>
            <a:br>
              <a:rPr lang="es-ES" sz="3000" dirty="0"/>
            </a:br>
            <a:endParaRPr lang="es-ES" sz="3000" dirty="0"/>
          </a:p>
        </p:txBody>
      </p:sp>
      <p:pic>
        <p:nvPicPr>
          <p:cNvPr id="4" name="Marcador de posición de contenido 3" descr="CARRERA LA RODA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771140" y="490855"/>
            <a:ext cx="8941435" cy="5743575"/>
          </a:xfrm>
          <a:prstGeom prst="rect">
            <a:avLst/>
          </a:prstGeom>
        </p:spPr>
      </p:pic>
      <p:pic>
        <p:nvPicPr>
          <p:cNvPr id="10242" name="Imagen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083" y="197485"/>
            <a:ext cx="1908175" cy="184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3" y="0"/>
            <a:ext cx="1908175" cy="184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Imagen 2" descr="Imagen que contiene texto, libro&#10;&#10;El contenido generado por IA puede ser incorrecto.">
            <a:extLst>
              <a:ext uri="{FF2B5EF4-FFF2-40B4-BE49-F238E27FC236}">
                <a16:creationId xmlns:a16="http://schemas.microsoft.com/office/drawing/2014/main" id="{0517FBDB-FB1B-579C-B8C4-65D5AB8A4BB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71803" y="0"/>
            <a:ext cx="4848393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403793" y="367983"/>
            <a:ext cx="8534400" cy="1506537"/>
          </a:xfrm>
        </p:spPr>
        <p:txBody>
          <a:bodyPr>
            <a:normAutofit/>
          </a:bodyPr>
          <a:lstStyle/>
          <a:p>
            <a:pPr algn="ctr"/>
            <a:r>
              <a:rPr lang="es-ES" altLang="en-US"/>
              <a:t>CATEGORIAS</a:t>
            </a:r>
            <a:endParaRPr lang="es-ES" altLang="en-US" sz="2220"/>
          </a:p>
        </p:txBody>
      </p:sp>
      <p:pic>
        <p:nvPicPr>
          <p:cNvPr id="4" name="Marcador de posición de contenido 3" descr="/Users/jesus/Desktop/Captura de pantalla 2024-08-27 a las 0.21.44.pngCaptura de pantalla 2024-08-27 a las 0.21.44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060575" y="2240915"/>
            <a:ext cx="9797415" cy="2376805"/>
          </a:xfrm>
          <a:prstGeom prst="rect">
            <a:avLst/>
          </a:prstGeom>
        </p:spPr>
      </p:pic>
      <p:pic>
        <p:nvPicPr>
          <p:cNvPr id="10242" name="Imagen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083" y="197485"/>
            <a:ext cx="1908175" cy="184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403793" y="367983"/>
            <a:ext cx="8534400" cy="1506537"/>
          </a:xfrm>
        </p:spPr>
        <p:txBody>
          <a:bodyPr>
            <a:normAutofit/>
          </a:bodyPr>
          <a:lstStyle/>
          <a:p>
            <a:pPr algn="ctr"/>
            <a:r>
              <a:rPr lang="es-ES" altLang="en-US"/>
              <a:t>HORARIOS SEMIFINALES</a:t>
            </a:r>
            <a:br>
              <a:rPr lang="es-ES" altLang="en-US"/>
            </a:br>
            <a:r>
              <a:rPr lang="es-ES" altLang="en-US" sz="2220"/>
              <a:t>(SEGÚN PARTICIPACIÓN PODRÁN SUFRIR MODIFICACIONES)</a:t>
            </a:r>
          </a:p>
        </p:txBody>
      </p:sp>
      <p:pic>
        <p:nvPicPr>
          <p:cNvPr id="4" name="Marcador de posición de contenido 3" descr="Captura de pantalla 2024-08-27 a las 0.12.49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691890" y="2183765"/>
            <a:ext cx="5958205" cy="3615055"/>
          </a:xfrm>
          <a:prstGeom prst="rect">
            <a:avLst/>
          </a:prstGeom>
        </p:spPr>
      </p:pic>
      <p:pic>
        <p:nvPicPr>
          <p:cNvPr id="10242" name="Imagen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083" y="197485"/>
            <a:ext cx="1908175" cy="184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403793" y="367983"/>
            <a:ext cx="8534400" cy="1506537"/>
          </a:xfrm>
        </p:spPr>
        <p:txBody>
          <a:bodyPr>
            <a:normAutofit/>
          </a:bodyPr>
          <a:lstStyle/>
          <a:p>
            <a:pPr algn="ctr"/>
            <a:r>
              <a:rPr lang="es-ES" altLang="en-US"/>
              <a:t>HORARIOS FINALES</a:t>
            </a:r>
            <a:br>
              <a:rPr lang="es-ES" altLang="en-US"/>
            </a:br>
            <a:r>
              <a:rPr lang="es-ES" altLang="en-US" sz="2220"/>
              <a:t>(SEGÚN PARTICIPACIÓN PODRÁN SUFRIR MODIFICACIONES)</a:t>
            </a:r>
          </a:p>
        </p:txBody>
      </p:sp>
      <p:pic>
        <p:nvPicPr>
          <p:cNvPr id="10242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083" y="197485"/>
            <a:ext cx="1908175" cy="184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Marcador de posición de contenido 5" descr="Captura de pantalla 2024-08-27 a las 0.14.55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675380" y="2646680"/>
            <a:ext cx="5991225" cy="2105025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403793" y="367983"/>
            <a:ext cx="8534400" cy="1506537"/>
          </a:xfrm>
        </p:spPr>
        <p:txBody>
          <a:bodyPr>
            <a:normAutofit/>
          </a:bodyPr>
          <a:lstStyle/>
          <a:p>
            <a:pPr algn="ctr"/>
            <a:r>
              <a:rPr lang="es-ES" altLang="en-US"/>
              <a:t>CLASIFICACIÓN FINALES</a:t>
            </a:r>
            <a:br>
              <a:rPr lang="es-ES" altLang="en-US"/>
            </a:br>
            <a:r>
              <a:rPr lang="es-ES" altLang="en-US" sz="2220"/>
              <a:t>(SEGÚN PARTICIPACIÓN PODRÁN SUFRIR MODIFICACIONES EN NÚMERO DE PARTICIPANTES)</a:t>
            </a:r>
          </a:p>
        </p:txBody>
      </p:sp>
      <p:pic>
        <p:nvPicPr>
          <p:cNvPr id="4" name="Marcador de posición de contenido 3" descr="/Users/jesus/Desktop/Captura de pantalla 2024-08-27 a las 0.19.08.pngCaptura de pantalla 2024-08-27 a las 0.19.08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595245" y="2218055"/>
            <a:ext cx="8025765" cy="3866515"/>
          </a:xfrm>
          <a:prstGeom prst="rect">
            <a:avLst/>
          </a:prstGeom>
        </p:spPr>
      </p:pic>
      <p:pic>
        <p:nvPicPr>
          <p:cNvPr id="10242" name="Imagen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083" y="197485"/>
            <a:ext cx="1908175" cy="184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403793" y="367983"/>
            <a:ext cx="8534400" cy="1506537"/>
          </a:xfrm>
        </p:spPr>
        <p:txBody>
          <a:bodyPr>
            <a:normAutofit/>
          </a:bodyPr>
          <a:lstStyle/>
          <a:p>
            <a:pPr algn="ctr"/>
            <a:r>
              <a:rPr lang="es-ES" altLang="en-US"/>
              <a:t>CLASIFICACIÓN FINALES</a:t>
            </a:r>
            <a:br>
              <a:rPr lang="es-ES" altLang="en-US"/>
            </a:br>
            <a:r>
              <a:rPr lang="es-ES" altLang="en-US" sz="2220"/>
              <a:t>(SEGÚN PARTICIPACIÓN PODRÁN SUFRIR MODIFICACIONES EN NÚMERO DE PARTICIPANTES)</a:t>
            </a:r>
          </a:p>
        </p:txBody>
      </p:sp>
      <p:pic>
        <p:nvPicPr>
          <p:cNvPr id="4" name="Marcador de posición de contenido 3" descr="/Users/jesus/Desktop/Captura de pantalla 2024-08-27 a las 0.19.42.pngCaptura de pantalla 2024-08-27 a las 0.19.42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595245" y="2779078"/>
            <a:ext cx="8025765" cy="2744470"/>
          </a:xfrm>
          <a:prstGeom prst="rect">
            <a:avLst/>
          </a:prstGeom>
        </p:spPr>
      </p:pic>
      <p:pic>
        <p:nvPicPr>
          <p:cNvPr id="10242" name="Imagen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083" y="197485"/>
            <a:ext cx="1908175" cy="184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/Users/jesus/Desktop/prep roda dt/pwp 2024/RECOGIDA DORSALES LA RODA.pngRECOGIDA DORSALES LA ROD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496310" y="1331913"/>
            <a:ext cx="7580630" cy="5067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Imagen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3" y="0"/>
            <a:ext cx="1908175" cy="184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8" name="CuadroTexto 1"/>
          <p:cNvSpPr txBox="1">
            <a:spLocks noChangeArrowheads="1"/>
          </p:cNvSpPr>
          <p:nvPr/>
        </p:nvSpPr>
        <p:spPr bwMode="auto">
          <a:xfrm>
            <a:off x="2041525" y="541338"/>
            <a:ext cx="9224963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s-ES" altLang="en-US" sz="4800">
                <a:latin typeface="Century Gothic" panose="020B0502020202020204" pitchFamily="34" charset="0"/>
              </a:rPr>
              <a:t>RECOGIDA DE DORSALES </a:t>
            </a:r>
          </a:p>
        </p:txBody>
      </p:sp>
      <p:sp>
        <p:nvSpPr>
          <p:cNvPr id="6149" name="CuadroTexto 8"/>
          <p:cNvSpPr txBox="1">
            <a:spLocks noChangeArrowheads="1"/>
          </p:cNvSpPr>
          <p:nvPr/>
        </p:nvSpPr>
        <p:spPr bwMode="auto">
          <a:xfrm>
            <a:off x="358775" y="2673350"/>
            <a:ext cx="27432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s-ES" altLang="en-US">
                <a:latin typeface="Century Gothic" panose="020B0502020202020204" pitchFamily="34" charset="0"/>
              </a:rPr>
              <a:t>Localización</a:t>
            </a:r>
          </a:p>
          <a:p>
            <a:pPr eaLnBrk="1" hangingPunct="1"/>
            <a:r>
              <a:rPr lang="es-ES" altLang="en-US">
                <a:latin typeface="Century Gothic" panose="020B0502020202020204" pitchFamily="34" charset="0"/>
              </a:rPr>
              <a:t>Recogida de dorsales</a:t>
            </a:r>
          </a:p>
        </p:txBody>
      </p:sp>
      <p:sp>
        <p:nvSpPr>
          <p:cNvPr id="10" name="Flecha: hacia abajo 9"/>
          <p:cNvSpPr/>
          <p:nvPr/>
        </p:nvSpPr>
        <p:spPr>
          <a:xfrm>
            <a:off x="1377950" y="3581400"/>
            <a:ext cx="284163" cy="3175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/>
          </a:p>
        </p:txBody>
      </p:sp>
      <p:pic>
        <p:nvPicPr>
          <p:cNvPr id="6151" name="Picture 4" descr="/Users/jesus/Desktop/prep roda dt/pwp 2024/QR PISCINA MUNICIPAL LA RODA.pngQR PISCINA MUNICIPAL LA RODA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83565" y="4145280"/>
            <a:ext cx="1873250" cy="1873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3" y="0"/>
            <a:ext cx="1908175" cy="184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1" name="CuadroTexto 1"/>
          <p:cNvSpPr txBox="1">
            <a:spLocks noChangeArrowheads="1"/>
          </p:cNvSpPr>
          <p:nvPr/>
        </p:nvSpPr>
        <p:spPr bwMode="auto">
          <a:xfrm>
            <a:off x="2041525" y="541338"/>
            <a:ext cx="9224963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s-ES" altLang="en-US" sz="4800">
                <a:latin typeface="Century Gothic" panose="020B0502020202020204" pitchFamily="34" charset="0"/>
              </a:rPr>
              <a:t>RECOGIDA DE DORSALES </a:t>
            </a:r>
          </a:p>
        </p:txBody>
      </p:sp>
      <p:sp>
        <p:nvSpPr>
          <p:cNvPr id="7172" name="CuadroTexto 8"/>
          <p:cNvSpPr txBox="1">
            <a:spLocks noChangeArrowheads="1"/>
          </p:cNvSpPr>
          <p:nvPr/>
        </p:nvSpPr>
        <p:spPr bwMode="auto">
          <a:xfrm>
            <a:off x="1720850" y="2505075"/>
            <a:ext cx="8318500" cy="40614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s-ES" altLang="en-US" sz="2400" dirty="0">
                <a:latin typeface="Century Gothic" panose="020B0502020202020204" pitchFamily="34" charset="0"/>
              </a:rPr>
              <a:t>La recogida de dorsales será en el lugar habilitado para tal fin, en la Piscina Pública Municipal.</a:t>
            </a:r>
          </a:p>
          <a:p>
            <a:pPr eaLnBrk="1" hangingPunct="1"/>
            <a:endParaRPr lang="es-ES" altLang="en-US" sz="2400" dirty="0">
              <a:latin typeface="Century Gothic" panose="020B0502020202020204" pitchFamily="34" charset="0"/>
            </a:endParaRPr>
          </a:p>
          <a:p>
            <a:pPr eaLnBrk="1" hangingPunct="1">
              <a:buFontTx/>
              <a:buChar char="-"/>
            </a:pPr>
            <a:r>
              <a:rPr lang="es-ES" altLang="en-US" sz="2400" dirty="0">
                <a:latin typeface="Century Gothic" panose="020B0502020202020204" pitchFamily="34" charset="0"/>
              </a:rPr>
              <a:t> Se podrán recoger de 07:00 a 08:00.</a:t>
            </a:r>
          </a:p>
          <a:p>
            <a:pPr indent="0" eaLnBrk="1" hangingPunct="1">
              <a:buFontTx/>
              <a:buNone/>
            </a:pPr>
            <a:endParaRPr lang="es-ES" altLang="en-US" sz="2400" dirty="0">
              <a:latin typeface="Century Gothic" panose="020B0502020202020204" pitchFamily="34" charset="0"/>
            </a:endParaRPr>
          </a:p>
          <a:p>
            <a:pPr eaLnBrk="1" hangingPunct="1">
              <a:buFontTx/>
              <a:buChar char="-"/>
            </a:pPr>
            <a:r>
              <a:rPr lang="es-ES" altLang="en-US" sz="2400" dirty="0">
                <a:latin typeface="Century Gothic" panose="020B0502020202020204" pitchFamily="34" charset="0"/>
              </a:rPr>
              <a:t> Apertura de área de transición (control de material) </a:t>
            </a:r>
          </a:p>
          <a:p>
            <a:pPr eaLnBrk="1" hangingPunct="1">
              <a:buFontTx/>
              <a:buChar char="-"/>
            </a:pPr>
            <a:endParaRPr lang="es-ES" altLang="en-US" sz="2400" dirty="0">
              <a:latin typeface="Century Gothic" panose="020B0502020202020204" pitchFamily="34" charset="0"/>
            </a:endParaRPr>
          </a:p>
          <a:p>
            <a:pPr indent="0" eaLnBrk="1" hangingPunct="1">
              <a:buFontTx/>
              <a:buNone/>
            </a:pPr>
            <a:r>
              <a:rPr lang="es-ES" altLang="en-US" sz="2400" dirty="0">
                <a:latin typeface="Century Gothic" panose="020B0502020202020204" pitchFamily="34" charset="0"/>
              </a:rPr>
              <a:t>MASCULINO de 07:15 a 08:00 (opcional femenino)</a:t>
            </a:r>
          </a:p>
          <a:p>
            <a:pPr indent="0" eaLnBrk="1" hangingPunct="1">
              <a:buFontTx/>
              <a:buNone/>
            </a:pPr>
            <a:r>
              <a:rPr lang="es-ES" altLang="en-US" sz="2400" dirty="0">
                <a:latin typeface="Century Gothic" panose="020B0502020202020204" pitchFamily="34" charset="0"/>
              </a:rPr>
              <a:t>FEMENINO de 09:00 a 09:45</a:t>
            </a:r>
          </a:p>
          <a:p>
            <a:pPr indent="0" eaLnBrk="1" hangingPunct="1">
              <a:buFontTx/>
              <a:buNone/>
            </a:pPr>
            <a:endParaRPr lang="es-ES" altLang="en-US" sz="2400" dirty="0">
              <a:latin typeface="Century Gothic" panose="020B0502020202020204" pitchFamily="34" charset="0"/>
            </a:endParaRPr>
          </a:p>
          <a:p>
            <a:pPr eaLnBrk="1" hangingPunct="1"/>
            <a:endParaRPr lang="es-ES" altLang="en-US" dirty="0">
              <a:latin typeface="Century Gothic" panose="020B0502020202020204" pitchFamily="34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ector">
  <a:themeElements>
    <a:clrScheme name="Slice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Slice">
      <a:maj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lic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3</TotalTime>
  <Words>299</Words>
  <Application>Microsoft Office PowerPoint</Application>
  <PresentationFormat>Panorámica</PresentationFormat>
  <Paragraphs>39</Paragraphs>
  <Slides>15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15</vt:i4>
      </vt:variant>
    </vt:vector>
  </HeadingPairs>
  <TitlesOfParts>
    <vt:vector size="20" baseType="lpstr">
      <vt:lpstr>Arial</vt:lpstr>
      <vt:lpstr>Century Gothic</vt:lpstr>
      <vt:lpstr>Hiragino Maru Gothic Pro</vt:lpstr>
      <vt:lpstr>Wingdings 3</vt:lpstr>
      <vt:lpstr>Sector</vt:lpstr>
      <vt:lpstr>Presentación de PowerPoint</vt:lpstr>
      <vt:lpstr>Presentación de PowerPoint</vt:lpstr>
      <vt:lpstr>CATEGORIAS</vt:lpstr>
      <vt:lpstr>HORARIOS SEMIFINALES (SEGÚN PARTICIPACIÓN PODRÁN SUFRIR MODIFICACIONES)</vt:lpstr>
      <vt:lpstr>HORARIOS FINALES (SEGÚN PARTICIPACIÓN PODRÁN SUFRIR MODIFICACIONES)</vt:lpstr>
      <vt:lpstr>CLASIFICACIÓN FINALES (SEGÚN PARTICIPACIÓN PODRÁN SUFRIR MODIFICACIONES EN NÚMERO DE PARTICIPANTES)</vt:lpstr>
      <vt:lpstr>CLASIFICACIÓN FINALES (SEGÚN PARTICIPACIÓN PODRÁN SUFRIR MODIFICACIONES EN NÚMERO DE PARTICIPANTES)</vt:lpstr>
      <vt:lpstr>Presentación de PowerPoint</vt:lpstr>
      <vt:lpstr>Presentación de PowerPoint</vt:lpstr>
      <vt:lpstr>NATACIÓN Y ÁREA DE TRANSICIÓN</vt:lpstr>
      <vt:lpstr>Presentación de PowerPoint</vt:lpstr>
      <vt:lpstr>SEgmento CICLISMO y T2 </vt:lpstr>
      <vt:lpstr>SECTOR CICLISMO y T2</vt:lpstr>
      <vt:lpstr>SEgmento carrera a pie </vt:lpstr>
      <vt:lpstr>Segmento carrera a pie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ejemplo</dc:title>
  <dc:creator>ALBERTO</dc:creator>
  <cp:lastModifiedBy>Isabel Robles</cp:lastModifiedBy>
  <cp:revision>34</cp:revision>
  <cp:lastPrinted>2024-08-26T22:31:38Z</cp:lastPrinted>
  <dcterms:created xsi:type="dcterms:W3CDTF">2024-08-26T22:31:38Z</dcterms:created>
  <dcterms:modified xsi:type="dcterms:W3CDTF">2025-07-10T10:40:00Z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3082-5.7.3.8096</vt:lpwstr>
  </property>
</Properties>
</file>