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 snapToObjects="1">
      <p:cViewPr>
        <p:scale>
          <a:sx n="108" d="100"/>
          <a:sy n="108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8836FB-7BE5-454D-8571-1AF88B816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C5D16DA-9E61-A643-A622-7828B4E66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3EFB68D-483C-0B44-88C9-F831921FB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7598-2558-8E4E-ADE6-F4B02A3F6AC6}" type="datetimeFigureOut">
              <a:rPr lang="es-ES" smtClean="0"/>
              <a:t>20/12/2022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71E549A-E9AD-E341-B556-66CF5130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95BBA0D-C07C-324B-AC16-5E136827B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E24-8EE2-4A4F-84AF-A0C38E09D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15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ED4ABD-4ACF-A046-B472-B3480FB82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C4DA67A-4335-FF46-9A9C-0BA47E177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AC89543-04BE-674F-ACE3-130F67AFF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7598-2558-8E4E-ADE6-F4B02A3F6AC6}" type="datetimeFigureOut">
              <a:rPr lang="es-ES" smtClean="0"/>
              <a:t>20/12/2022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BBE1A0B-0C9E-1947-BB34-58EC00942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C129BE7-DD23-1747-8EC5-2B47DFBD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E24-8EE2-4A4F-84AF-A0C38E09D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593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4EF5DED-6A91-9D4E-9680-09CE7F2A1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045F59E-781E-0641-B3B8-26FBA32FF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FD825AB-3A7B-CA42-9915-3B7BC274C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7598-2558-8E4E-ADE6-F4B02A3F6AC6}" type="datetimeFigureOut">
              <a:rPr lang="es-ES" smtClean="0"/>
              <a:t>20/12/2022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B91AA35-1B55-C842-A7A9-C1548DE8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A5571A7-297D-3547-994A-3510A26D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E24-8EE2-4A4F-84AF-A0C38E09D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14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47D09A-8DD7-B344-92DC-4185F98F3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3D31CBE-AE68-3449-BE9C-B2337694B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56A6C88-3549-434D-A6FA-FE204905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7598-2558-8E4E-ADE6-F4B02A3F6AC6}" type="datetimeFigureOut">
              <a:rPr lang="es-ES" smtClean="0"/>
              <a:t>20/12/2022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EB6AE86-0F9E-3E4A-9492-44005398A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301162C-F03B-DE41-844B-334B0DBA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E24-8EE2-4A4F-84AF-A0C38E09D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45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9E6337-89A8-704F-BBEA-F6E0E5B4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52AEBD7-D472-E14E-8A98-F2C9ECDF0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769907A-2739-994C-B267-9239B680D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7598-2558-8E4E-ADE6-F4B02A3F6AC6}" type="datetimeFigureOut">
              <a:rPr lang="es-ES" smtClean="0"/>
              <a:t>20/12/2022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B618CD1-2BB0-B14F-B217-83E9427B3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A7CE7F-7C74-ED46-839B-56405801C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E24-8EE2-4A4F-84AF-A0C38E09D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39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A0063B-8F12-B948-8E44-1B694714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58451A7-C1D0-2842-A7F2-4C649145D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FF617DF-9223-B84C-A225-146D73327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441323F-DF2A-2849-A714-D50703E7B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7598-2558-8E4E-ADE6-F4B02A3F6AC6}" type="datetimeFigureOut">
              <a:rPr lang="es-ES" smtClean="0"/>
              <a:t>20/12/2022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8B97005-8F01-A141-96B9-BC09AE10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38687EB-BE7E-8248-A124-236171D1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E24-8EE2-4A4F-84AF-A0C38E09D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545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748F3F-A963-9749-BCA1-904E6726C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60D0694-D888-BF4A-818E-E61661DA7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06CEB6D-75CC-4E4D-9328-13BA624EE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8A0B1C4-1D30-AD4D-A913-FF9E70417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BD0673E-33BC-A44D-BD87-0D0B5A65E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16C8DEF5-222C-3E41-BA61-67B9E464E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7598-2558-8E4E-ADE6-F4B02A3F6AC6}" type="datetimeFigureOut">
              <a:rPr lang="es-ES" smtClean="0"/>
              <a:t>20/12/2022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AB48854-8E49-3E47-90DA-9168CABBE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8D611111-2B74-1048-BBA0-DF5A9C77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E24-8EE2-4A4F-84AF-A0C38E09D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88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6B9B96-3F5D-1640-A014-5035A02C2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972929F-38F7-424E-9E31-D037C20E2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7598-2558-8E4E-ADE6-F4B02A3F6AC6}" type="datetimeFigureOut">
              <a:rPr lang="es-ES" smtClean="0"/>
              <a:t>20/12/2022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6042DDB-08C4-8F4E-9F15-4976F8EA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3EC53A4E-4A7F-E540-B10F-8B21097FC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E24-8EE2-4A4F-84AF-A0C38E09D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70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365B49C0-C9D7-7645-825F-9F08999CB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7598-2558-8E4E-ADE6-F4B02A3F6AC6}" type="datetimeFigureOut">
              <a:rPr lang="es-ES" smtClean="0"/>
              <a:t>20/12/2022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C93DDF08-9376-784F-8F83-B69146E9B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9052B62-8F44-8841-9647-CA0A05341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E24-8EE2-4A4F-84AF-A0C38E09D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91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8A2336-05D7-B749-BA4E-E64A6B9B1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6491A09-A87D-0B48-8A14-E0FBA8261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8D20A41-5317-1A4C-A1C3-266B04583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51616C5-FA4F-3C4A-92EB-F361A4D58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7598-2558-8E4E-ADE6-F4B02A3F6AC6}" type="datetimeFigureOut">
              <a:rPr lang="es-ES" smtClean="0"/>
              <a:t>20/12/2022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DCA04DA-115D-1140-BA47-26201207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C4CA03B-C4C1-ED44-819C-5E85CC075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E24-8EE2-4A4F-84AF-A0C38E09D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73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E04D30-F956-604E-A268-CB485EAF6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CB3CF0C-E1F0-8B4A-834C-1863CCBCD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22B42CB-61A4-574D-BF82-3C5BC8A80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EA4FF9A-A039-4641-AC2F-BAEB1E91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7598-2558-8E4E-ADE6-F4B02A3F6AC6}" type="datetimeFigureOut">
              <a:rPr lang="es-ES" smtClean="0"/>
              <a:t>20/12/2022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5C96375-9B36-F448-AD51-73E9E1C62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0BC5F1B-7F7A-2B43-B1A7-835F42C13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EE24-8EE2-4A4F-84AF-A0C38E09D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651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DE38B8F9-E529-5B4A-895F-28C73EDA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BDC0AE4-9BA3-CD48-9B32-A319DFD30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B837F95-0A62-5A42-ACA5-306EC47B4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F7598-2558-8E4E-ADE6-F4B02A3F6AC6}" type="datetimeFigureOut">
              <a:rPr lang="es-ES" smtClean="0"/>
              <a:t>20/12/2022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708ED32-1850-5643-B999-4260A2D0F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7F082CB-B543-2744-8606-781AEF5C1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3EE24-8EE2-4A4F-84AF-A0C38E09D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12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AE55CB-7C1E-4248-871B-9B34835E77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8BD1522-A856-4F4C-B3D1-BCC5131285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DEDF763-802B-D34F-AE50-6692CFD0A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39" y="0"/>
            <a:ext cx="11527722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249D2E10-7B33-694E-B5ED-57ABCF878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39" y="0"/>
            <a:ext cx="7560393" cy="175846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0527AAE-600E-CA40-BE7B-72D72CEAE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39" y="5859194"/>
            <a:ext cx="8460169" cy="81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422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GRUPO SOCIALISTA</cp:lastModifiedBy>
  <cp:revision>4</cp:revision>
  <cp:lastPrinted>2021-04-16T10:50:30Z</cp:lastPrinted>
  <dcterms:created xsi:type="dcterms:W3CDTF">2021-04-16T10:36:48Z</dcterms:created>
  <dcterms:modified xsi:type="dcterms:W3CDTF">2022-12-20T10:51:56Z</dcterms:modified>
</cp:coreProperties>
</file>